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172" autoAdjust="0"/>
    <p:restoredTop sz="96154" autoAdjust="0"/>
  </p:normalViewPr>
  <p:slideViewPr>
    <p:cSldViewPr snapToObjects="1">
      <p:cViewPr varScale="1">
        <p:scale>
          <a:sx n="93" d="100"/>
          <a:sy n="93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FE3B8-FAE2-C440-AF47-16BD28D26A42}" type="doc">
      <dgm:prSet loTypeId="urn:microsoft.com/office/officeart/2005/8/layout/b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EBE35-5DD3-4249-BE55-4DDCDE3AFFB7}">
      <dgm:prSet phldrT="[Text]"/>
      <dgm:spPr/>
      <dgm:t>
        <a:bodyPr/>
        <a:lstStyle/>
        <a:p>
          <a:endParaRPr lang="en-US" dirty="0"/>
        </a:p>
      </dgm:t>
    </dgm:pt>
    <dgm:pt modelId="{934C01F3-ECA0-C14C-B431-9CB0723EDC7E}" type="parTrans" cxnId="{BF374D95-D72B-414A-8615-9C9E50A24342}">
      <dgm:prSet/>
      <dgm:spPr/>
      <dgm:t>
        <a:bodyPr/>
        <a:lstStyle/>
        <a:p>
          <a:endParaRPr lang="en-US"/>
        </a:p>
      </dgm:t>
    </dgm:pt>
    <dgm:pt modelId="{43094DF0-C7DE-2A46-8DEE-AC5D20D5F803}" type="sibTrans" cxnId="{BF374D95-D72B-414A-8615-9C9E50A24342}">
      <dgm:prSet/>
      <dgm:spPr/>
      <dgm:t>
        <a:bodyPr/>
        <a:lstStyle/>
        <a:p>
          <a:endParaRPr lang="en-US"/>
        </a:p>
      </dgm:t>
    </dgm:pt>
    <dgm:pt modelId="{7F751759-748B-C943-8668-BAB63AE535C7}">
      <dgm:prSet/>
      <dgm:spPr/>
      <dgm:t>
        <a:bodyPr/>
        <a:lstStyle/>
        <a:p>
          <a:r>
            <a:rPr lang="en-US" dirty="0" smtClean="0"/>
            <a:t>I LIVED  IN SHUSHAN IN PERSIA</a:t>
          </a:r>
          <a:endParaRPr lang="en-US" dirty="0"/>
        </a:p>
      </dgm:t>
    </dgm:pt>
    <dgm:pt modelId="{036CE37F-6730-F949-8EFC-0CEBAF5CF274}" type="parTrans" cxnId="{36CF4E22-6826-AB46-A0D7-5BB550B05D74}">
      <dgm:prSet/>
      <dgm:spPr/>
      <dgm:t>
        <a:bodyPr/>
        <a:lstStyle/>
        <a:p>
          <a:endParaRPr lang="en-US"/>
        </a:p>
      </dgm:t>
    </dgm:pt>
    <dgm:pt modelId="{97CDF226-C23C-D449-A4A8-8A0399FA36EB}" type="sibTrans" cxnId="{36CF4E22-6826-AB46-A0D7-5BB550B05D74}">
      <dgm:prSet/>
      <dgm:spPr/>
      <dgm:t>
        <a:bodyPr/>
        <a:lstStyle/>
        <a:p>
          <a:endParaRPr lang="en-US"/>
        </a:p>
      </dgm:t>
    </dgm:pt>
    <dgm:pt modelId="{D8D44410-C98F-124B-894F-2F10596CFFD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I WAS THE CUPBEARER FOR THE KING ARTAXERXES</a:t>
          </a:r>
          <a:endParaRPr lang="en-US" dirty="0"/>
        </a:p>
      </dgm:t>
    </dgm:pt>
    <dgm:pt modelId="{5F305314-AF69-0C40-8B33-C83EBFF7842F}" type="parTrans" cxnId="{85255FA8-DCB8-6445-9103-8A32D9316A88}">
      <dgm:prSet/>
      <dgm:spPr/>
      <dgm:t>
        <a:bodyPr/>
        <a:lstStyle/>
        <a:p>
          <a:endParaRPr lang="en-US"/>
        </a:p>
      </dgm:t>
    </dgm:pt>
    <dgm:pt modelId="{49FDD6FC-B8C1-CB44-BBFF-D4339E8761BB}" type="sibTrans" cxnId="{85255FA8-DCB8-6445-9103-8A32D9316A88}">
      <dgm:prSet/>
      <dgm:spPr/>
      <dgm:t>
        <a:bodyPr/>
        <a:lstStyle/>
        <a:p>
          <a:endParaRPr lang="en-US"/>
        </a:p>
      </dgm:t>
    </dgm:pt>
    <dgm:pt modelId="{88BA4985-8A24-1243-8D00-D84FA80A417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OF PERSIA</a:t>
          </a: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FB2EE18B-C996-C742-A318-5DEBA0EBABEE}" type="parTrans" cxnId="{ADC09281-51CE-684B-AE6B-9D5AFD7CD0C2}">
      <dgm:prSet/>
      <dgm:spPr/>
      <dgm:t>
        <a:bodyPr/>
        <a:lstStyle/>
        <a:p>
          <a:endParaRPr lang="en-US"/>
        </a:p>
      </dgm:t>
    </dgm:pt>
    <dgm:pt modelId="{F1915A14-DDDA-7242-AC78-2B637954B2C3}" type="sibTrans" cxnId="{ADC09281-51CE-684B-AE6B-9D5AFD7CD0C2}">
      <dgm:prSet/>
      <dgm:spPr/>
      <dgm:t>
        <a:bodyPr/>
        <a:lstStyle/>
        <a:p>
          <a:endParaRPr lang="en-US"/>
        </a:p>
      </dgm:t>
    </dgm:pt>
    <dgm:pt modelId="{906C5468-7BF8-CD46-BDEC-833FEC4A27F6}">
      <dgm:prSet phldrT="[Text]"/>
      <dgm:spPr/>
      <dgm:t>
        <a:bodyPr/>
        <a:lstStyle/>
        <a:p>
          <a:endParaRPr lang="en-US" dirty="0"/>
        </a:p>
      </dgm:t>
    </dgm:pt>
    <dgm:pt modelId="{CF09F4F5-CEA5-EA40-ACDC-71978D4AF9A7}" type="sibTrans" cxnId="{FF17337D-E097-0247-B5C7-339E7389B710}">
      <dgm:prSet/>
      <dgm:spPr/>
      <dgm:t>
        <a:bodyPr/>
        <a:lstStyle/>
        <a:p>
          <a:endParaRPr lang="en-US"/>
        </a:p>
      </dgm:t>
    </dgm:pt>
    <dgm:pt modelId="{DCF64655-E85B-3848-89D3-83AEA838DD5B}" type="parTrans" cxnId="{FF17337D-E097-0247-B5C7-339E7389B710}">
      <dgm:prSet/>
      <dgm:spPr/>
      <dgm:t>
        <a:bodyPr/>
        <a:lstStyle/>
        <a:p>
          <a:endParaRPr lang="en-US"/>
        </a:p>
      </dgm:t>
    </dgm:pt>
    <dgm:pt modelId="{029BA8FD-78F6-D64D-B221-1A7ADB2BB45A}">
      <dgm:prSet/>
      <dgm:spPr/>
      <dgm:t>
        <a:bodyPr/>
        <a:lstStyle/>
        <a:p>
          <a:r>
            <a:rPr lang="en-US" dirty="0" smtClean="0"/>
            <a:t>I WAS SAD TO HEAR  THE</a:t>
          </a:r>
          <a:r>
            <a:rPr lang="en-US" dirty="0" smtClean="0"/>
            <a:t> NEWS THAT THE WALL </a:t>
          </a:r>
          <a:r>
            <a:rPr lang="en-US" dirty="0" smtClean="0"/>
            <a:t>AROUND JERUSALEM</a:t>
          </a:r>
          <a:r>
            <a:rPr lang="en-US" dirty="0" smtClean="0"/>
            <a:t> WAS  </a:t>
          </a:r>
          <a:r>
            <a:rPr lang="en-US" dirty="0" smtClean="0"/>
            <a:t>DOWN AND THE SITUATION DIFFICULT</a:t>
          </a:r>
          <a:endParaRPr lang="en-US" dirty="0"/>
        </a:p>
      </dgm:t>
    </dgm:pt>
    <dgm:pt modelId="{69DBA63F-2CC7-B047-80FB-1982A4261CC2}" type="parTrans" cxnId="{FDFB1B5F-5397-2B45-BCBB-F63771AC8789}">
      <dgm:prSet/>
      <dgm:spPr/>
      <dgm:t>
        <a:bodyPr/>
        <a:lstStyle/>
        <a:p>
          <a:endParaRPr lang="en-US"/>
        </a:p>
      </dgm:t>
    </dgm:pt>
    <dgm:pt modelId="{2D1BA40C-DEDC-9248-8287-AE8F4F9925E0}" type="sibTrans" cxnId="{FDFB1B5F-5397-2B45-BCBB-F63771AC8789}">
      <dgm:prSet/>
      <dgm:spPr/>
      <dgm:t>
        <a:bodyPr/>
        <a:lstStyle/>
        <a:p>
          <a:endParaRPr lang="en-US"/>
        </a:p>
      </dgm:t>
    </dgm:pt>
    <dgm:pt modelId="{3172278C-E34B-6949-96DD-3A1315705E04}">
      <dgm:prSet phldrT="[Text]"/>
      <dgm:spPr/>
      <dgm:t>
        <a:bodyPr/>
        <a:lstStyle/>
        <a:p>
          <a:endParaRPr lang="en-US" dirty="0"/>
        </a:p>
      </dgm:t>
    </dgm:pt>
    <dgm:pt modelId="{200061D9-3C32-B941-8EE5-B8018AB93440}" type="sibTrans" cxnId="{C61FE3FE-93EA-674D-A276-BB5B849080C9}">
      <dgm:prSet/>
      <dgm:spPr/>
      <dgm:t>
        <a:bodyPr/>
        <a:lstStyle/>
        <a:p>
          <a:endParaRPr lang="en-US"/>
        </a:p>
      </dgm:t>
    </dgm:pt>
    <dgm:pt modelId="{A7C8059C-0CF1-F541-A08B-9B1CC56036B5}" type="parTrans" cxnId="{C61FE3FE-93EA-674D-A276-BB5B849080C9}">
      <dgm:prSet/>
      <dgm:spPr/>
      <dgm:t>
        <a:bodyPr/>
        <a:lstStyle/>
        <a:p>
          <a:endParaRPr lang="en-US"/>
        </a:p>
      </dgm:t>
    </dgm:pt>
    <dgm:pt modelId="{74189B4E-4997-AC48-A732-232A371B664B}" type="pres">
      <dgm:prSet presAssocID="{C57FE3B8-FAE2-C440-AF47-16BD28D26A4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75D5E-F8FF-FF4C-9884-2ACA0E04AF43}" type="pres">
      <dgm:prSet presAssocID="{9DEEBE35-5DD3-4249-BE55-4DDCDE3AFFB7}" presName="compNode" presStyleCnt="0"/>
      <dgm:spPr/>
    </dgm:pt>
    <dgm:pt modelId="{93F339F6-46DD-4E4F-896C-F9078F684FA0}" type="pres">
      <dgm:prSet presAssocID="{9DEEBE35-5DD3-4249-BE55-4DDCDE3AFFB7}" presName="childRect" presStyleLbl="bgAcc1" presStyleIdx="0" presStyleCnt="3" custScaleX="126730" custScaleY="154819" custLinFactNeighborX="16283" custLinFactNeighborY="-41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965B2-E212-F344-BC4F-D7752370DCE5}" type="pres">
      <dgm:prSet presAssocID="{9DEEBE35-5DD3-4249-BE55-4DDCDE3AFFB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52882-3A45-DA42-93B3-B461483C8394}" type="pres">
      <dgm:prSet presAssocID="{9DEEBE35-5DD3-4249-BE55-4DDCDE3AFFB7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657DC58D-EDD6-EB4A-9D4C-0DEB8D6EC8BD}" type="pres">
      <dgm:prSet presAssocID="{9DEEBE35-5DD3-4249-BE55-4DDCDE3AFFB7}" presName="adorn" presStyleLbl="fgAccFollowNode1" presStyleIdx="0" presStyleCnt="3" custScaleX="318814" custScaleY="181469" custLinFactX="-39823" custLinFactNeighborX="-100000" custLinFactNeighborY="-28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9F2FE4-251A-DC43-BFF8-313731097280}" type="pres">
      <dgm:prSet presAssocID="{43094DF0-C7DE-2A46-8DEE-AC5D20D5F8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D3DEEE7-3F00-ED4D-B1BC-737A7CEF5F6D}" type="pres">
      <dgm:prSet presAssocID="{3172278C-E34B-6949-96DD-3A1315705E04}" presName="compNode" presStyleCnt="0"/>
      <dgm:spPr/>
    </dgm:pt>
    <dgm:pt modelId="{E2F1997D-2579-144B-8EE3-821DC90FFE12}" type="pres">
      <dgm:prSet presAssocID="{3172278C-E34B-6949-96DD-3A1315705E04}" presName="childRect" presStyleLbl="bgAcc1" presStyleIdx="1" presStyleCnt="3" custScaleX="197457" custLinFactNeighborX="-507" custLinFactNeighborY="-24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898D4-C7AE-EE44-B766-E68BE87FB36E}" type="pres">
      <dgm:prSet presAssocID="{3172278C-E34B-6949-96DD-3A1315705E0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AC511-F7DD-D941-9497-0971A91013EF}" type="pres">
      <dgm:prSet presAssocID="{3172278C-E34B-6949-96DD-3A1315705E04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01EDED4-D4E4-064A-83CB-8729573D51B7}" type="pres">
      <dgm:prSet presAssocID="{3172278C-E34B-6949-96DD-3A1315705E04}" presName="adorn" presStyleLbl="fgAccFollowNode1" presStyleIdx="1" presStyleCnt="3" custScaleX="371459" custScaleY="235473" custLinFactX="-7887" custLinFactNeighborX="-100000" custLinFactNeighborY="176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12FC8A-ACB5-B84F-90BF-679D7934FA6E}" type="pres">
      <dgm:prSet presAssocID="{200061D9-3C32-B941-8EE5-B8018AB934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6F5A98-248A-5841-9DC2-5629CB966479}" type="pres">
      <dgm:prSet presAssocID="{906C5468-7BF8-CD46-BDEC-833FEC4A27F6}" presName="compNode" presStyleCnt="0"/>
      <dgm:spPr/>
    </dgm:pt>
    <dgm:pt modelId="{ED86D3FD-C950-ED49-AFBF-F6C1859AB1EB}" type="pres">
      <dgm:prSet presAssocID="{906C5468-7BF8-CD46-BDEC-833FEC4A27F6}" presName="childRect" presStyleLbl="bgAcc1" presStyleIdx="2" presStyleCnt="3" custScaleX="189774" custScaleY="169566" custLinFactNeighborX="35620" custLinFactNeighborY="6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E7561-9967-1147-AC14-B19F3B06BECF}" type="pres">
      <dgm:prSet presAssocID="{906C5468-7BF8-CD46-BDEC-833FEC4A27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77238-8D48-1A4D-A84A-DE72FAC455C6}" type="pres">
      <dgm:prSet presAssocID="{906C5468-7BF8-CD46-BDEC-833FEC4A27F6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B57F8320-76AC-984E-BFCE-92C2A330436D}" type="pres">
      <dgm:prSet presAssocID="{906C5468-7BF8-CD46-BDEC-833FEC4A27F6}" presName="adorn" presStyleLbl="fgAccFollowNode1" presStyleIdx="2" presStyleCnt="3" custScaleX="307857" custScaleY="199581" custLinFactX="-7785" custLinFactNeighborX="-100000" custLinFactNeighborY="355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024DBE8-37CE-6A4B-BBBB-71A7880DDCCF}" type="presOf" srcId="{D8D44410-C98F-124B-894F-2F10596CFFD1}" destId="{E2F1997D-2579-144B-8EE3-821DC90FFE12}" srcOrd="0" destOrd="0" presId="urn:microsoft.com/office/officeart/2005/8/layout/bList2"/>
    <dgm:cxn modelId="{98DAFBC7-9A15-2D49-89DE-695F441D007F}" type="presOf" srcId="{029BA8FD-78F6-D64D-B221-1A7ADB2BB45A}" destId="{ED86D3FD-C950-ED49-AFBF-F6C1859AB1EB}" srcOrd="0" destOrd="0" presId="urn:microsoft.com/office/officeart/2005/8/layout/bList2"/>
    <dgm:cxn modelId="{FF17337D-E097-0247-B5C7-339E7389B710}" srcId="{C57FE3B8-FAE2-C440-AF47-16BD28D26A42}" destId="{906C5468-7BF8-CD46-BDEC-833FEC4A27F6}" srcOrd="2" destOrd="0" parTransId="{DCF64655-E85B-3848-89D3-83AEA838DD5B}" sibTransId="{CF09F4F5-CEA5-EA40-ACDC-71978D4AF9A7}"/>
    <dgm:cxn modelId="{BF374D95-D72B-414A-8615-9C9E50A24342}" srcId="{C57FE3B8-FAE2-C440-AF47-16BD28D26A42}" destId="{9DEEBE35-5DD3-4249-BE55-4DDCDE3AFFB7}" srcOrd="0" destOrd="0" parTransId="{934C01F3-ECA0-C14C-B431-9CB0723EDC7E}" sibTransId="{43094DF0-C7DE-2A46-8DEE-AC5D20D5F803}"/>
    <dgm:cxn modelId="{C093ED53-3113-8D4A-9098-2144E773BE74}" type="presOf" srcId="{C57FE3B8-FAE2-C440-AF47-16BD28D26A42}" destId="{74189B4E-4997-AC48-A732-232A371B664B}" srcOrd="0" destOrd="0" presId="urn:microsoft.com/office/officeart/2005/8/layout/bList2"/>
    <dgm:cxn modelId="{1B6BFDD2-541A-7646-9BBD-48610C6D9BCE}" type="presOf" srcId="{88BA4985-8A24-1243-8D00-D84FA80A4177}" destId="{E2F1997D-2579-144B-8EE3-821DC90FFE12}" srcOrd="0" destOrd="1" presId="urn:microsoft.com/office/officeart/2005/8/layout/bList2"/>
    <dgm:cxn modelId="{85255FA8-DCB8-6445-9103-8A32D9316A88}" srcId="{3172278C-E34B-6949-96DD-3A1315705E04}" destId="{D8D44410-C98F-124B-894F-2F10596CFFD1}" srcOrd="0" destOrd="0" parTransId="{5F305314-AF69-0C40-8B33-C83EBFF7842F}" sibTransId="{49FDD6FC-B8C1-CB44-BBFF-D4339E8761BB}"/>
    <dgm:cxn modelId="{C61FE3FE-93EA-674D-A276-BB5B849080C9}" srcId="{C57FE3B8-FAE2-C440-AF47-16BD28D26A42}" destId="{3172278C-E34B-6949-96DD-3A1315705E04}" srcOrd="1" destOrd="0" parTransId="{A7C8059C-0CF1-F541-A08B-9B1CC56036B5}" sibTransId="{200061D9-3C32-B941-8EE5-B8018AB93440}"/>
    <dgm:cxn modelId="{78AEBAF0-35FC-B640-904C-7C9F24FC55F4}" type="presOf" srcId="{200061D9-3C32-B941-8EE5-B8018AB93440}" destId="{4312FC8A-ACB5-B84F-90BF-679D7934FA6E}" srcOrd="0" destOrd="0" presId="urn:microsoft.com/office/officeart/2005/8/layout/bList2"/>
    <dgm:cxn modelId="{28D65C3C-6D19-A44D-9FC9-98C38F2E0034}" type="presOf" srcId="{906C5468-7BF8-CD46-BDEC-833FEC4A27F6}" destId="{42C77238-8D48-1A4D-A84A-DE72FAC455C6}" srcOrd="1" destOrd="0" presId="urn:microsoft.com/office/officeart/2005/8/layout/bList2"/>
    <dgm:cxn modelId="{4C372CF5-7076-4746-A6A2-103B76FE6BDB}" type="presOf" srcId="{9DEEBE35-5DD3-4249-BE55-4DDCDE3AFFB7}" destId="{4C2965B2-E212-F344-BC4F-D7752370DCE5}" srcOrd="0" destOrd="0" presId="urn:microsoft.com/office/officeart/2005/8/layout/bList2"/>
    <dgm:cxn modelId="{CABF13FF-C2EC-EF43-BAB2-324B583EFEC8}" type="presOf" srcId="{43094DF0-C7DE-2A46-8DEE-AC5D20D5F803}" destId="{619F2FE4-251A-DC43-BFF8-313731097280}" srcOrd="0" destOrd="0" presId="urn:microsoft.com/office/officeart/2005/8/layout/bList2"/>
    <dgm:cxn modelId="{ADC09281-51CE-684B-AE6B-9D5AFD7CD0C2}" srcId="{3172278C-E34B-6949-96DD-3A1315705E04}" destId="{88BA4985-8A24-1243-8D00-D84FA80A4177}" srcOrd="1" destOrd="0" parTransId="{FB2EE18B-C996-C742-A318-5DEBA0EBABEE}" sibTransId="{F1915A14-DDDA-7242-AC78-2B637954B2C3}"/>
    <dgm:cxn modelId="{07C61481-394C-2E42-B956-C89D664E81C6}" type="presOf" srcId="{9DEEBE35-5DD3-4249-BE55-4DDCDE3AFFB7}" destId="{85952882-3A45-DA42-93B3-B461483C8394}" srcOrd="1" destOrd="0" presId="urn:microsoft.com/office/officeart/2005/8/layout/bList2"/>
    <dgm:cxn modelId="{D6D3E07A-5AB4-F940-A13C-739C57D16AAB}" type="presOf" srcId="{3172278C-E34B-6949-96DD-3A1315705E04}" destId="{CD1898D4-C7AE-EE44-B766-E68BE87FB36E}" srcOrd="0" destOrd="0" presId="urn:microsoft.com/office/officeart/2005/8/layout/bList2"/>
    <dgm:cxn modelId="{36CF4E22-6826-AB46-A0D7-5BB550B05D74}" srcId="{9DEEBE35-5DD3-4249-BE55-4DDCDE3AFFB7}" destId="{7F751759-748B-C943-8668-BAB63AE535C7}" srcOrd="0" destOrd="0" parTransId="{036CE37F-6730-F949-8EFC-0CEBAF5CF274}" sibTransId="{97CDF226-C23C-D449-A4A8-8A0399FA36EB}"/>
    <dgm:cxn modelId="{DE2F2AB1-948D-9E4D-A309-C28ED2422171}" type="presOf" srcId="{906C5468-7BF8-CD46-BDEC-833FEC4A27F6}" destId="{187E7561-9967-1147-AC14-B19F3B06BECF}" srcOrd="0" destOrd="0" presId="urn:microsoft.com/office/officeart/2005/8/layout/bList2"/>
    <dgm:cxn modelId="{FDFB1B5F-5397-2B45-BCBB-F63771AC8789}" srcId="{906C5468-7BF8-CD46-BDEC-833FEC4A27F6}" destId="{029BA8FD-78F6-D64D-B221-1A7ADB2BB45A}" srcOrd="0" destOrd="0" parTransId="{69DBA63F-2CC7-B047-80FB-1982A4261CC2}" sibTransId="{2D1BA40C-DEDC-9248-8287-AE8F4F9925E0}"/>
    <dgm:cxn modelId="{262CA6AE-B16B-2948-87B9-9054CFFF0ADF}" type="presOf" srcId="{7F751759-748B-C943-8668-BAB63AE535C7}" destId="{93F339F6-46DD-4E4F-896C-F9078F684FA0}" srcOrd="0" destOrd="0" presId="urn:microsoft.com/office/officeart/2005/8/layout/bList2"/>
    <dgm:cxn modelId="{2F143003-9DF3-9642-84F2-E6390FE223BE}" type="presOf" srcId="{3172278C-E34B-6949-96DD-3A1315705E04}" destId="{E58AC511-F7DD-D941-9497-0971A91013EF}" srcOrd="1" destOrd="0" presId="urn:microsoft.com/office/officeart/2005/8/layout/bList2"/>
    <dgm:cxn modelId="{CBEA8441-3707-AD45-88BB-7144881B9012}" type="presParOf" srcId="{74189B4E-4997-AC48-A732-232A371B664B}" destId="{4EA75D5E-F8FF-FF4C-9884-2ACA0E04AF43}" srcOrd="0" destOrd="0" presId="urn:microsoft.com/office/officeart/2005/8/layout/bList2"/>
    <dgm:cxn modelId="{C6E9C908-12F6-C442-9062-5712605F2404}" type="presParOf" srcId="{4EA75D5E-F8FF-FF4C-9884-2ACA0E04AF43}" destId="{93F339F6-46DD-4E4F-896C-F9078F684FA0}" srcOrd="0" destOrd="0" presId="urn:microsoft.com/office/officeart/2005/8/layout/bList2"/>
    <dgm:cxn modelId="{269E7C61-EE72-AE4D-95AC-5A8FD3DA4EC3}" type="presParOf" srcId="{4EA75D5E-F8FF-FF4C-9884-2ACA0E04AF43}" destId="{4C2965B2-E212-F344-BC4F-D7752370DCE5}" srcOrd="1" destOrd="0" presId="urn:microsoft.com/office/officeart/2005/8/layout/bList2"/>
    <dgm:cxn modelId="{4EA7C5EC-B863-924E-AB8D-E453589A68CB}" type="presParOf" srcId="{4EA75D5E-F8FF-FF4C-9884-2ACA0E04AF43}" destId="{85952882-3A45-DA42-93B3-B461483C8394}" srcOrd="2" destOrd="0" presId="urn:microsoft.com/office/officeart/2005/8/layout/bList2"/>
    <dgm:cxn modelId="{47907025-07A7-924F-AA20-54D629341E6D}" type="presParOf" srcId="{4EA75D5E-F8FF-FF4C-9884-2ACA0E04AF43}" destId="{657DC58D-EDD6-EB4A-9D4C-0DEB8D6EC8BD}" srcOrd="3" destOrd="0" presId="urn:microsoft.com/office/officeart/2005/8/layout/bList2"/>
    <dgm:cxn modelId="{686F961C-6CA9-0848-8069-A824DA517947}" type="presParOf" srcId="{74189B4E-4997-AC48-A732-232A371B664B}" destId="{619F2FE4-251A-DC43-BFF8-313731097280}" srcOrd="1" destOrd="0" presId="urn:microsoft.com/office/officeart/2005/8/layout/bList2"/>
    <dgm:cxn modelId="{80C659F0-97FE-574A-9CE0-62ACF9921751}" type="presParOf" srcId="{74189B4E-4997-AC48-A732-232A371B664B}" destId="{FD3DEEE7-3F00-ED4D-B1BC-737A7CEF5F6D}" srcOrd="2" destOrd="0" presId="urn:microsoft.com/office/officeart/2005/8/layout/bList2"/>
    <dgm:cxn modelId="{6F8DBD2C-9044-5B40-93BB-62DFB81EB054}" type="presParOf" srcId="{FD3DEEE7-3F00-ED4D-B1BC-737A7CEF5F6D}" destId="{E2F1997D-2579-144B-8EE3-821DC90FFE12}" srcOrd="0" destOrd="0" presId="urn:microsoft.com/office/officeart/2005/8/layout/bList2"/>
    <dgm:cxn modelId="{05DCB020-6A0F-3D4D-84D8-8AEBAB8391B9}" type="presParOf" srcId="{FD3DEEE7-3F00-ED4D-B1BC-737A7CEF5F6D}" destId="{CD1898D4-C7AE-EE44-B766-E68BE87FB36E}" srcOrd="1" destOrd="0" presId="urn:microsoft.com/office/officeart/2005/8/layout/bList2"/>
    <dgm:cxn modelId="{93F8FF9B-A6D9-B145-A07F-BFCA64FD2420}" type="presParOf" srcId="{FD3DEEE7-3F00-ED4D-B1BC-737A7CEF5F6D}" destId="{E58AC511-F7DD-D941-9497-0971A91013EF}" srcOrd="2" destOrd="0" presId="urn:microsoft.com/office/officeart/2005/8/layout/bList2"/>
    <dgm:cxn modelId="{E33747FD-3D9E-4444-83FC-45F09B1315FF}" type="presParOf" srcId="{FD3DEEE7-3F00-ED4D-B1BC-737A7CEF5F6D}" destId="{F01EDED4-D4E4-064A-83CB-8729573D51B7}" srcOrd="3" destOrd="0" presId="urn:microsoft.com/office/officeart/2005/8/layout/bList2"/>
    <dgm:cxn modelId="{63470D26-DD08-1A46-9DE6-5000E836F2F4}" type="presParOf" srcId="{74189B4E-4997-AC48-A732-232A371B664B}" destId="{4312FC8A-ACB5-B84F-90BF-679D7934FA6E}" srcOrd="3" destOrd="0" presId="urn:microsoft.com/office/officeart/2005/8/layout/bList2"/>
    <dgm:cxn modelId="{196219DB-BFCE-AC4E-945B-9415CF739B23}" type="presParOf" srcId="{74189B4E-4997-AC48-A732-232A371B664B}" destId="{446F5A98-248A-5841-9DC2-5629CB966479}" srcOrd="4" destOrd="0" presId="urn:microsoft.com/office/officeart/2005/8/layout/bList2"/>
    <dgm:cxn modelId="{BBB950E2-396D-B347-9EEB-C3A949481638}" type="presParOf" srcId="{446F5A98-248A-5841-9DC2-5629CB966479}" destId="{ED86D3FD-C950-ED49-AFBF-F6C1859AB1EB}" srcOrd="0" destOrd="0" presId="urn:microsoft.com/office/officeart/2005/8/layout/bList2"/>
    <dgm:cxn modelId="{D1A10B4F-9260-F847-8096-47A45B98423B}" type="presParOf" srcId="{446F5A98-248A-5841-9DC2-5629CB966479}" destId="{187E7561-9967-1147-AC14-B19F3B06BECF}" srcOrd="1" destOrd="0" presId="urn:microsoft.com/office/officeart/2005/8/layout/bList2"/>
    <dgm:cxn modelId="{689B3CC3-6551-C247-BA77-9BE433819ECC}" type="presParOf" srcId="{446F5A98-248A-5841-9DC2-5629CB966479}" destId="{42C77238-8D48-1A4D-A84A-DE72FAC455C6}" srcOrd="2" destOrd="0" presId="urn:microsoft.com/office/officeart/2005/8/layout/bList2"/>
    <dgm:cxn modelId="{2EEC0FC1-CD04-7C42-8047-01096F3D118B}" type="presParOf" srcId="{446F5A98-248A-5841-9DC2-5629CB966479}" destId="{B57F8320-76AC-984E-BFCE-92C2A330436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E7545-9681-7E42-B3C2-5831449FAA84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A1F56-F786-F640-A6D1-998103B18F2C}">
      <dgm:prSet phldrT="[Text]"/>
      <dgm:spPr/>
      <dgm:t>
        <a:bodyPr/>
        <a:lstStyle/>
        <a:p>
          <a:r>
            <a:rPr lang="en-US" dirty="0" smtClean="0"/>
            <a:t>I BELIEVE IT WAS THE HAND OF GOD</a:t>
          </a:r>
          <a:endParaRPr lang="en-US" dirty="0"/>
        </a:p>
      </dgm:t>
    </dgm:pt>
    <dgm:pt modelId="{260E6BC0-6B93-2E48-BD6C-D7C875736187}" type="parTrans" cxnId="{EEC80FDE-E9E2-0746-BD89-15DF1589E237}">
      <dgm:prSet/>
      <dgm:spPr/>
      <dgm:t>
        <a:bodyPr/>
        <a:lstStyle/>
        <a:p>
          <a:endParaRPr lang="en-US"/>
        </a:p>
      </dgm:t>
    </dgm:pt>
    <dgm:pt modelId="{C20A6EDF-A19E-5B4D-9047-9C13715B61A6}" type="sibTrans" cxnId="{EEC80FDE-E9E2-0746-BD89-15DF1589E237}">
      <dgm:prSet/>
      <dgm:spPr/>
      <dgm:t>
        <a:bodyPr/>
        <a:lstStyle/>
        <a:p>
          <a:endParaRPr lang="en-US"/>
        </a:p>
      </dgm:t>
    </dgm:pt>
    <dgm:pt modelId="{E5BDD62D-683D-A84C-BB53-A1EBEC37CA39}">
      <dgm:prSet phldrT="[Text]"/>
      <dgm:spPr/>
      <dgm:t>
        <a:bodyPr/>
        <a:lstStyle/>
        <a:p>
          <a:r>
            <a:rPr lang="en-US" dirty="0" smtClean="0"/>
            <a:t>SIMILAR TO EZRA</a:t>
          </a:r>
          <a:endParaRPr lang="en-US" dirty="0"/>
        </a:p>
      </dgm:t>
    </dgm:pt>
    <dgm:pt modelId="{7DF05774-BFF4-A840-8D1B-FB59D1D574A4}" type="sibTrans" cxnId="{E2FE1708-958E-3649-A059-751F31846E03}">
      <dgm:prSet/>
      <dgm:spPr/>
      <dgm:t>
        <a:bodyPr/>
        <a:lstStyle/>
        <a:p>
          <a:endParaRPr lang="en-US"/>
        </a:p>
      </dgm:t>
    </dgm:pt>
    <dgm:pt modelId="{357BA67B-9FCC-4543-A0B3-C9F8DAA564D6}" type="parTrans" cxnId="{E2FE1708-958E-3649-A059-751F31846E03}">
      <dgm:prSet/>
      <dgm:spPr/>
      <dgm:t>
        <a:bodyPr/>
        <a:lstStyle/>
        <a:p>
          <a:endParaRPr lang="en-US"/>
        </a:p>
      </dgm:t>
    </dgm:pt>
    <dgm:pt modelId="{61A30282-FBA6-D846-AB1E-FB18BE095F71}">
      <dgm:prSet phldrT="[Text]"/>
      <dgm:spPr/>
      <dgm:t>
        <a:bodyPr/>
        <a:lstStyle/>
        <a:p>
          <a:r>
            <a:rPr lang="en-US" dirty="0" smtClean="0"/>
            <a:t>AS A LOYAL SERVANT OF THE KINGI COULD INCREASE PERSIAN CONTROL IN JUDEA AND DECREASE ANY CHANCE OF REBELLION</a:t>
          </a:r>
          <a:endParaRPr lang="en-US" dirty="0"/>
        </a:p>
      </dgm:t>
    </dgm:pt>
    <dgm:pt modelId="{EF080D17-24DB-204E-8C17-387E51444DAD}" type="sibTrans" cxnId="{EDFB7AE7-4FDE-4B4D-B148-C83AF9BBBED8}">
      <dgm:prSet/>
      <dgm:spPr/>
      <dgm:t>
        <a:bodyPr/>
        <a:lstStyle/>
        <a:p>
          <a:endParaRPr lang="en-US"/>
        </a:p>
      </dgm:t>
    </dgm:pt>
    <dgm:pt modelId="{7DB2E490-1BE1-4244-803B-254F4FF59312}" type="parTrans" cxnId="{EDFB7AE7-4FDE-4B4D-B148-C83AF9BBBED8}">
      <dgm:prSet/>
      <dgm:spPr/>
      <dgm:t>
        <a:bodyPr/>
        <a:lstStyle/>
        <a:p>
          <a:endParaRPr lang="en-US"/>
        </a:p>
      </dgm:t>
    </dgm:pt>
    <dgm:pt modelId="{230E82BF-B1D0-3345-BEE4-E3B6B3D02008}">
      <dgm:prSet phldrT="[Text]"/>
      <dgm:spPr/>
      <dgm:t>
        <a:bodyPr/>
        <a:lstStyle/>
        <a:p>
          <a:r>
            <a:rPr lang="en-US" dirty="0" smtClean="0"/>
            <a:t>SIMILAR TO EZRA</a:t>
          </a:r>
          <a:endParaRPr lang="en-US" dirty="0"/>
        </a:p>
      </dgm:t>
    </dgm:pt>
    <dgm:pt modelId="{C8D51491-5585-ED44-A354-F2E0D7DFD035}" type="sibTrans" cxnId="{ECB82B16-D19B-C649-8B70-BF62EF698B15}">
      <dgm:prSet/>
      <dgm:spPr/>
      <dgm:t>
        <a:bodyPr/>
        <a:lstStyle/>
        <a:p>
          <a:endParaRPr lang="en-US"/>
        </a:p>
      </dgm:t>
    </dgm:pt>
    <dgm:pt modelId="{3C0FD538-B161-3E4B-A98D-BBC5778CAE61}" type="parTrans" cxnId="{ECB82B16-D19B-C649-8B70-BF62EF698B15}">
      <dgm:prSet/>
      <dgm:spPr/>
      <dgm:t>
        <a:bodyPr/>
        <a:lstStyle/>
        <a:p>
          <a:endParaRPr lang="en-US"/>
        </a:p>
      </dgm:t>
    </dgm:pt>
    <dgm:pt modelId="{58EEF6C8-B571-5740-9777-B14A4512CF2F}" type="pres">
      <dgm:prSet presAssocID="{1F2E7545-9681-7E42-B3C2-5831449FAA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69CDA7-1200-EC49-AD09-7CF566B07CDA}" type="pres">
      <dgm:prSet presAssocID="{851A1F56-F786-F640-A6D1-998103B18F2C}" presName="linNode" presStyleCnt="0"/>
      <dgm:spPr/>
    </dgm:pt>
    <dgm:pt modelId="{EDEAD86B-C51D-884E-BB84-DFF786B315FE}" type="pres">
      <dgm:prSet presAssocID="{851A1F56-F786-F640-A6D1-998103B18F2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71A2D-0AAB-3646-B7BD-E981A0574D83}" type="pres">
      <dgm:prSet presAssocID="{851A1F56-F786-F640-A6D1-998103B18F2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3FB87-105C-5046-B381-0B0271E68A60}" type="pres">
      <dgm:prSet presAssocID="{C20A6EDF-A19E-5B4D-9047-9C13715B61A6}" presName="spacing" presStyleCnt="0"/>
      <dgm:spPr/>
    </dgm:pt>
    <dgm:pt modelId="{F580E608-C7C9-0A4F-9FC9-D8AB0C6C3E62}" type="pres">
      <dgm:prSet presAssocID="{61A30282-FBA6-D846-AB1E-FB18BE095F71}" presName="linNode" presStyleCnt="0"/>
      <dgm:spPr/>
    </dgm:pt>
    <dgm:pt modelId="{0AEF81F4-C92C-9548-A9A0-187DF6733373}" type="pres">
      <dgm:prSet presAssocID="{61A30282-FBA6-D846-AB1E-FB18BE095F7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6E431-0EBB-D14B-AC37-415B865F8D60}" type="pres">
      <dgm:prSet presAssocID="{61A30282-FBA6-D846-AB1E-FB18BE095F7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E1708-958E-3649-A059-751F31846E03}" srcId="{851A1F56-F786-F640-A6D1-998103B18F2C}" destId="{E5BDD62D-683D-A84C-BB53-A1EBEC37CA39}" srcOrd="0" destOrd="0" parTransId="{357BA67B-9FCC-4543-A0B3-C9F8DAA564D6}" sibTransId="{7DF05774-BFF4-A840-8D1B-FB59D1D574A4}"/>
    <dgm:cxn modelId="{DBEA228D-37FB-BE45-B2B9-5C2D991C5B8A}" type="presOf" srcId="{61A30282-FBA6-D846-AB1E-FB18BE095F71}" destId="{0AEF81F4-C92C-9548-A9A0-187DF6733373}" srcOrd="0" destOrd="0" presId="urn:microsoft.com/office/officeart/2005/8/layout/vList6"/>
    <dgm:cxn modelId="{EEC80FDE-E9E2-0746-BD89-15DF1589E237}" srcId="{1F2E7545-9681-7E42-B3C2-5831449FAA84}" destId="{851A1F56-F786-F640-A6D1-998103B18F2C}" srcOrd="0" destOrd="0" parTransId="{260E6BC0-6B93-2E48-BD6C-D7C875736187}" sibTransId="{C20A6EDF-A19E-5B4D-9047-9C13715B61A6}"/>
    <dgm:cxn modelId="{EDFB7AE7-4FDE-4B4D-B148-C83AF9BBBED8}" srcId="{1F2E7545-9681-7E42-B3C2-5831449FAA84}" destId="{61A30282-FBA6-D846-AB1E-FB18BE095F71}" srcOrd="1" destOrd="0" parTransId="{7DB2E490-1BE1-4244-803B-254F4FF59312}" sibTransId="{EF080D17-24DB-204E-8C17-387E51444DAD}"/>
    <dgm:cxn modelId="{84EC56B9-3BDB-9946-AEED-C645CDAAE265}" type="presOf" srcId="{230E82BF-B1D0-3345-BEE4-E3B6B3D02008}" destId="{9156E431-0EBB-D14B-AC37-415B865F8D60}" srcOrd="0" destOrd="0" presId="urn:microsoft.com/office/officeart/2005/8/layout/vList6"/>
    <dgm:cxn modelId="{ECB82B16-D19B-C649-8B70-BF62EF698B15}" srcId="{61A30282-FBA6-D846-AB1E-FB18BE095F71}" destId="{230E82BF-B1D0-3345-BEE4-E3B6B3D02008}" srcOrd="0" destOrd="0" parTransId="{3C0FD538-B161-3E4B-A98D-BBC5778CAE61}" sibTransId="{C8D51491-5585-ED44-A354-F2E0D7DFD035}"/>
    <dgm:cxn modelId="{9A936C37-983B-C249-AD34-DD32973462F5}" type="presOf" srcId="{E5BDD62D-683D-A84C-BB53-A1EBEC37CA39}" destId="{52471A2D-0AAB-3646-B7BD-E981A0574D83}" srcOrd="0" destOrd="0" presId="urn:microsoft.com/office/officeart/2005/8/layout/vList6"/>
    <dgm:cxn modelId="{02D1E558-4987-8341-9538-2C11EAF76F5D}" type="presOf" srcId="{1F2E7545-9681-7E42-B3C2-5831449FAA84}" destId="{58EEF6C8-B571-5740-9777-B14A4512CF2F}" srcOrd="0" destOrd="0" presId="urn:microsoft.com/office/officeart/2005/8/layout/vList6"/>
    <dgm:cxn modelId="{F7B47577-49E4-F34E-AE9C-99C9389E93EB}" type="presOf" srcId="{851A1F56-F786-F640-A6D1-998103B18F2C}" destId="{EDEAD86B-C51D-884E-BB84-DFF786B315FE}" srcOrd="0" destOrd="0" presId="urn:microsoft.com/office/officeart/2005/8/layout/vList6"/>
    <dgm:cxn modelId="{A3DF0479-A174-3345-83EE-2DB8B63DDBD2}" type="presParOf" srcId="{58EEF6C8-B571-5740-9777-B14A4512CF2F}" destId="{5D69CDA7-1200-EC49-AD09-7CF566B07CDA}" srcOrd="0" destOrd="0" presId="urn:microsoft.com/office/officeart/2005/8/layout/vList6"/>
    <dgm:cxn modelId="{1A9222DA-0681-AA4E-BF7D-D872861F3ACB}" type="presParOf" srcId="{5D69CDA7-1200-EC49-AD09-7CF566B07CDA}" destId="{EDEAD86B-C51D-884E-BB84-DFF786B315FE}" srcOrd="0" destOrd="0" presId="urn:microsoft.com/office/officeart/2005/8/layout/vList6"/>
    <dgm:cxn modelId="{89725699-E8E5-4645-8752-2AB7DF24CBD3}" type="presParOf" srcId="{5D69CDA7-1200-EC49-AD09-7CF566B07CDA}" destId="{52471A2D-0AAB-3646-B7BD-E981A0574D83}" srcOrd="1" destOrd="0" presId="urn:microsoft.com/office/officeart/2005/8/layout/vList6"/>
    <dgm:cxn modelId="{8F488F1E-C39D-6146-80A4-5C4D9A1B9E30}" type="presParOf" srcId="{58EEF6C8-B571-5740-9777-B14A4512CF2F}" destId="{AA93FB87-105C-5046-B381-0B0271E68A60}" srcOrd="1" destOrd="0" presId="urn:microsoft.com/office/officeart/2005/8/layout/vList6"/>
    <dgm:cxn modelId="{C0B63548-29F2-454B-B063-93654183935F}" type="presParOf" srcId="{58EEF6C8-B571-5740-9777-B14A4512CF2F}" destId="{F580E608-C7C9-0A4F-9FC9-D8AB0C6C3E62}" srcOrd="2" destOrd="0" presId="urn:microsoft.com/office/officeart/2005/8/layout/vList6"/>
    <dgm:cxn modelId="{2765408D-BBAC-0346-828E-469FF77BED3B}" type="presParOf" srcId="{F580E608-C7C9-0A4F-9FC9-D8AB0C6C3E62}" destId="{0AEF81F4-C92C-9548-A9A0-187DF6733373}" srcOrd="0" destOrd="0" presId="urn:microsoft.com/office/officeart/2005/8/layout/vList6"/>
    <dgm:cxn modelId="{605CCDB2-1EB4-4E4D-B302-4053D1C573C2}" type="presParOf" srcId="{F580E608-C7C9-0A4F-9FC9-D8AB0C6C3E62}" destId="{9156E431-0EBB-D14B-AC37-415B865F8D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71169-269B-B443-B2DC-23B74AA4641D}" type="doc">
      <dgm:prSet loTypeId="urn:microsoft.com/office/officeart/2005/8/layout/hProcess7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592F9-D9D4-384B-8E5E-AA82274D1AF5}">
      <dgm:prSet phldrT="[Text]"/>
      <dgm:spPr/>
      <dgm:t>
        <a:bodyPr/>
        <a:lstStyle/>
        <a:p>
          <a:endParaRPr lang="en-US" dirty="0"/>
        </a:p>
      </dgm:t>
    </dgm:pt>
    <dgm:pt modelId="{D1F3181D-5AFC-554B-923F-5F51561C83A1}" type="parTrans" cxnId="{E835F406-54AE-974E-B309-549976472E7A}">
      <dgm:prSet/>
      <dgm:spPr/>
      <dgm:t>
        <a:bodyPr/>
        <a:lstStyle/>
        <a:p>
          <a:endParaRPr lang="en-US"/>
        </a:p>
      </dgm:t>
    </dgm:pt>
    <dgm:pt modelId="{8657027A-39B4-9D46-9AAA-9C93171D311B}" type="sibTrans" cxnId="{E835F406-54AE-974E-B309-549976472E7A}">
      <dgm:prSet/>
      <dgm:spPr/>
      <dgm:t>
        <a:bodyPr/>
        <a:lstStyle/>
        <a:p>
          <a:endParaRPr lang="en-US"/>
        </a:p>
      </dgm:t>
    </dgm:pt>
    <dgm:pt modelId="{8C25F9B0-860F-DC49-91A9-9C5258125784}">
      <dgm:prSet phldrT="[Text]"/>
      <dgm:spPr/>
      <dgm:t>
        <a:bodyPr/>
        <a:lstStyle/>
        <a:p>
          <a:r>
            <a:rPr lang="en-US" dirty="0" smtClean="0"/>
            <a:t>Fortifies the city and Repopulates the city of </a:t>
          </a:r>
          <a:r>
            <a:rPr lang="en-US" dirty="0" err="1" smtClean="0"/>
            <a:t>jerusalem</a:t>
          </a:r>
          <a:endParaRPr lang="en-US" dirty="0"/>
        </a:p>
      </dgm:t>
    </dgm:pt>
    <dgm:pt modelId="{1B5051E9-AFA8-3C44-9A68-C9F124F63C30}" type="parTrans" cxnId="{F0305CF6-717F-8F4E-AD2E-AC13D918AAB2}">
      <dgm:prSet/>
      <dgm:spPr/>
      <dgm:t>
        <a:bodyPr/>
        <a:lstStyle/>
        <a:p>
          <a:endParaRPr lang="en-US"/>
        </a:p>
      </dgm:t>
    </dgm:pt>
    <dgm:pt modelId="{51DB2FDE-494D-7646-AD00-36EC4D582080}" type="sibTrans" cxnId="{F0305CF6-717F-8F4E-AD2E-AC13D918AAB2}">
      <dgm:prSet/>
      <dgm:spPr/>
      <dgm:t>
        <a:bodyPr/>
        <a:lstStyle/>
        <a:p>
          <a:endParaRPr lang="en-US"/>
        </a:p>
      </dgm:t>
    </dgm:pt>
    <dgm:pt modelId="{05F144D6-9EBD-ED4B-BAC2-B623A0E24D72}">
      <dgm:prSet phldrT="[Text]"/>
      <dgm:spPr/>
      <dgm:t>
        <a:bodyPr/>
        <a:lstStyle/>
        <a:p>
          <a:endParaRPr lang="en-US" dirty="0"/>
        </a:p>
      </dgm:t>
    </dgm:pt>
    <dgm:pt modelId="{E58A3C1F-9675-144B-99E6-32F0836BD023}" type="parTrans" cxnId="{F33327D9-EA68-9E44-89FF-9E8622E5F749}">
      <dgm:prSet/>
      <dgm:spPr/>
      <dgm:t>
        <a:bodyPr/>
        <a:lstStyle/>
        <a:p>
          <a:endParaRPr lang="en-US"/>
        </a:p>
      </dgm:t>
    </dgm:pt>
    <dgm:pt modelId="{0BA6327E-7947-F340-BB5E-7BF3791D9E7E}" type="sibTrans" cxnId="{F33327D9-EA68-9E44-89FF-9E8622E5F749}">
      <dgm:prSet/>
      <dgm:spPr/>
      <dgm:t>
        <a:bodyPr/>
        <a:lstStyle/>
        <a:p>
          <a:endParaRPr lang="en-US"/>
        </a:p>
      </dgm:t>
    </dgm:pt>
    <dgm:pt modelId="{9462216B-1A40-7F41-ADE4-1B37A8A6173E}">
      <dgm:prSet phldrT="[Text]"/>
      <dgm:spPr/>
      <dgm:t>
        <a:bodyPr/>
        <a:lstStyle/>
        <a:p>
          <a:r>
            <a:rPr lang="en-US" dirty="0" smtClean="0"/>
            <a:t> Cancels the debts of the poor and returns their fields</a:t>
          </a:r>
          <a:endParaRPr lang="en-US" dirty="0"/>
        </a:p>
      </dgm:t>
    </dgm:pt>
    <dgm:pt modelId="{D66E0809-4563-9B42-9AB3-35541500B116}" type="parTrans" cxnId="{BC33C975-446B-C446-A34B-C6BE6F27811E}">
      <dgm:prSet/>
      <dgm:spPr/>
      <dgm:t>
        <a:bodyPr/>
        <a:lstStyle/>
        <a:p>
          <a:endParaRPr lang="en-US"/>
        </a:p>
      </dgm:t>
    </dgm:pt>
    <dgm:pt modelId="{3CA31862-E244-384D-8BC4-3978CAC6E989}" type="sibTrans" cxnId="{BC33C975-446B-C446-A34B-C6BE6F27811E}">
      <dgm:prSet/>
      <dgm:spPr/>
      <dgm:t>
        <a:bodyPr/>
        <a:lstStyle/>
        <a:p>
          <a:endParaRPr lang="en-US"/>
        </a:p>
      </dgm:t>
    </dgm:pt>
    <dgm:pt modelId="{03B25F5C-783C-414D-8E57-06B39115D0C8}">
      <dgm:prSet phldrT="[Text]"/>
      <dgm:spPr/>
      <dgm:t>
        <a:bodyPr/>
        <a:lstStyle/>
        <a:p>
          <a:endParaRPr lang="en-US" dirty="0"/>
        </a:p>
      </dgm:t>
    </dgm:pt>
    <dgm:pt modelId="{CB781033-F668-F64B-B5EC-9ED20661D914}" type="parTrans" cxnId="{D9AFC480-CF9B-2541-8DB0-828DFFEE48AE}">
      <dgm:prSet/>
      <dgm:spPr/>
      <dgm:t>
        <a:bodyPr/>
        <a:lstStyle/>
        <a:p>
          <a:endParaRPr lang="en-US"/>
        </a:p>
      </dgm:t>
    </dgm:pt>
    <dgm:pt modelId="{D2C05C52-966B-AA4C-8AEB-082E8C68CE0F}" type="sibTrans" cxnId="{D9AFC480-CF9B-2541-8DB0-828DFFEE48AE}">
      <dgm:prSet/>
      <dgm:spPr/>
      <dgm:t>
        <a:bodyPr/>
        <a:lstStyle/>
        <a:p>
          <a:endParaRPr lang="en-US"/>
        </a:p>
      </dgm:t>
    </dgm:pt>
    <dgm:pt modelId="{1FD344EA-0E9E-8547-979F-8D6C9E653D53}">
      <dgm:prSet phldrT="[Text]"/>
      <dgm:spPr/>
      <dgm:t>
        <a:bodyPr/>
        <a:lstStyle/>
        <a:p>
          <a:r>
            <a:rPr lang="en-US" dirty="0" smtClean="0"/>
            <a:t> Insists the Jews take various pledges to maintain their religion and nationality </a:t>
          </a:r>
          <a:endParaRPr lang="en-US" dirty="0"/>
        </a:p>
      </dgm:t>
    </dgm:pt>
    <dgm:pt modelId="{037D65A4-2762-0D41-A630-4D143799B181}" type="parTrans" cxnId="{DC7A06C6-4746-DB43-9DB8-5D0E1A416414}">
      <dgm:prSet/>
      <dgm:spPr/>
      <dgm:t>
        <a:bodyPr/>
        <a:lstStyle/>
        <a:p>
          <a:endParaRPr lang="en-US"/>
        </a:p>
      </dgm:t>
    </dgm:pt>
    <dgm:pt modelId="{D7DC04A8-5DDF-A24B-9E9A-6C68983A6C8B}" type="sibTrans" cxnId="{DC7A06C6-4746-DB43-9DB8-5D0E1A416414}">
      <dgm:prSet/>
      <dgm:spPr/>
      <dgm:t>
        <a:bodyPr/>
        <a:lstStyle/>
        <a:p>
          <a:endParaRPr lang="en-US"/>
        </a:p>
      </dgm:t>
    </dgm:pt>
    <dgm:pt modelId="{011B9AB0-C7CD-9B4F-8C30-99A4BADEFCC7}" type="pres">
      <dgm:prSet presAssocID="{DA471169-269B-B443-B2DC-23B74AA464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843117-529F-DF47-BCC2-2119520B3B4A}" type="pres">
      <dgm:prSet presAssocID="{6BE592F9-D9D4-384B-8E5E-AA82274D1AF5}" presName="compositeNode" presStyleCnt="0">
        <dgm:presLayoutVars>
          <dgm:bulletEnabled val="1"/>
        </dgm:presLayoutVars>
      </dgm:prSet>
      <dgm:spPr/>
    </dgm:pt>
    <dgm:pt modelId="{E740495E-1CA6-2D41-8AF8-CB0C52D3C3D0}" type="pres">
      <dgm:prSet presAssocID="{6BE592F9-D9D4-384B-8E5E-AA82274D1AF5}" presName="bgRect" presStyleLbl="node1" presStyleIdx="0" presStyleCnt="3"/>
      <dgm:spPr/>
      <dgm:t>
        <a:bodyPr/>
        <a:lstStyle/>
        <a:p>
          <a:endParaRPr lang="en-US"/>
        </a:p>
      </dgm:t>
    </dgm:pt>
    <dgm:pt modelId="{94BB177B-3622-884C-A81F-87833557E0C8}" type="pres">
      <dgm:prSet presAssocID="{6BE592F9-D9D4-384B-8E5E-AA82274D1AF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B31B0-5E35-3A49-9546-987BB1CAFD6D}" type="pres">
      <dgm:prSet presAssocID="{6BE592F9-D9D4-384B-8E5E-AA82274D1AF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A7FA8-F7D6-344E-9261-0C66A8A16FD8}" type="pres">
      <dgm:prSet presAssocID="{8657027A-39B4-9D46-9AAA-9C93171D311B}" presName="hSp" presStyleCnt="0"/>
      <dgm:spPr/>
    </dgm:pt>
    <dgm:pt modelId="{8210F35D-F5DE-9042-BFD8-0C611FA16300}" type="pres">
      <dgm:prSet presAssocID="{8657027A-39B4-9D46-9AAA-9C93171D311B}" presName="vProcSp" presStyleCnt="0"/>
      <dgm:spPr/>
    </dgm:pt>
    <dgm:pt modelId="{47E6DECD-FFAA-D144-A463-8A95DFE806C1}" type="pres">
      <dgm:prSet presAssocID="{8657027A-39B4-9D46-9AAA-9C93171D311B}" presName="vSp1" presStyleCnt="0"/>
      <dgm:spPr/>
    </dgm:pt>
    <dgm:pt modelId="{B964B87B-B06C-8F44-8B24-F619DE233B21}" type="pres">
      <dgm:prSet presAssocID="{8657027A-39B4-9D46-9AAA-9C93171D311B}" presName="simulatedConn" presStyleLbl="solidFgAcc1" presStyleIdx="0" presStyleCnt="2"/>
      <dgm:spPr/>
    </dgm:pt>
    <dgm:pt modelId="{B06E101B-ED84-D74D-B4F4-B0C0CF2A7008}" type="pres">
      <dgm:prSet presAssocID="{8657027A-39B4-9D46-9AAA-9C93171D311B}" presName="vSp2" presStyleCnt="0"/>
      <dgm:spPr/>
    </dgm:pt>
    <dgm:pt modelId="{AE783ECE-4FC1-A148-B65D-AA978FC945D5}" type="pres">
      <dgm:prSet presAssocID="{8657027A-39B4-9D46-9AAA-9C93171D311B}" presName="sibTrans" presStyleCnt="0"/>
      <dgm:spPr/>
    </dgm:pt>
    <dgm:pt modelId="{E2880266-C81A-6248-AB08-50ABF080B47B}" type="pres">
      <dgm:prSet presAssocID="{05F144D6-9EBD-ED4B-BAC2-B623A0E24D72}" presName="compositeNode" presStyleCnt="0">
        <dgm:presLayoutVars>
          <dgm:bulletEnabled val="1"/>
        </dgm:presLayoutVars>
      </dgm:prSet>
      <dgm:spPr/>
    </dgm:pt>
    <dgm:pt modelId="{E0E99618-1295-2F43-8382-07F0FE864CE2}" type="pres">
      <dgm:prSet presAssocID="{05F144D6-9EBD-ED4B-BAC2-B623A0E24D72}" presName="bgRect" presStyleLbl="node1" presStyleIdx="1" presStyleCnt="3"/>
      <dgm:spPr/>
      <dgm:t>
        <a:bodyPr/>
        <a:lstStyle/>
        <a:p>
          <a:endParaRPr lang="en-US"/>
        </a:p>
      </dgm:t>
    </dgm:pt>
    <dgm:pt modelId="{3445E5BF-8360-8046-9DE9-3734703CC305}" type="pres">
      <dgm:prSet presAssocID="{05F144D6-9EBD-ED4B-BAC2-B623A0E24D7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EFDF9-6394-4748-A828-FBCEA7521CF3}" type="pres">
      <dgm:prSet presAssocID="{05F144D6-9EBD-ED4B-BAC2-B623A0E24D7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2BB3F-CD78-2045-B732-91510AAA8BE1}" type="pres">
      <dgm:prSet presAssocID="{0BA6327E-7947-F340-BB5E-7BF3791D9E7E}" presName="hSp" presStyleCnt="0"/>
      <dgm:spPr/>
    </dgm:pt>
    <dgm:pt modelId="{81BFBF7A-83ED-F54C-9DD5-801366D3382C}" type="pres">
      <dgm:prSet presAssocID="{0BA6327E-7947-F340-BB5E-7BF3791D9E7E}" presName="vProcSp" presStyleCnt="0"/>
      <dgm:spPr/>
    </dgm:pt>
    <dgm:pt modelId="{C142FAAA-F49E-8D45-8AF0-328ED3B013F7}" type="pres">
      <dgm:prSet presAssocID="{0BA6327E-7947-F340-BB5E-7BF3791D9E7E}" presName="vSp1" presStyleCnt="0"/>
      <dgm:spPr/>
    </dgm:pt>
    <dgm:pt modelId="{29D0A3EE-5EE9-8F44-AC98-90623543DA6C}" type="pres">
      <dgm:prSet presAssocID="{0BA6327E-7947-F340-BB5E-7BF3791D9E7E}" presName="simulatedConn" presStyleLbl="solidFgAcc1" presStyleIdx="1" presStyleCnt="2"/>
      <dgm:spPr/>
    </dgm:pt>
    <dgm:pt modelId="{10800138-14A4-B240-8F67-9ADE42B752B0}" type="pres">
      <dgm:prSet presAssocID="{0BA6327E-7947-F340-BB5E-7BF3791D9E7E}" presName="vSp2" presStyleCnt="0"/>
      <dgm:spPr/>
    </dgm:pt>
    <dgm:pt modelId="{1FB7785C-0415-8849-9C85-B7B478B0A190}" type="pres">
      <dgm:prSet presAssocID="{0BA6327E-7947-F340-BB5E-7BF3791D9E7E}" presName="sibTrans" presStyleCnt="0"/>
      <dgm:spPr/>
    </dgm:pt>
    <dgm:pt modelId="{A0FB911F-9BF9-5C43-9141-D32CA1D7C290}" type="pres">
      <dgm:prSet presAssocID="{03B25F5C-783C-414D-8E57-06B39115D0C8}" presName="compositeNode" presStyleCnt="0">
        <dgm:presLayoutVars>
          <dgm:bulletEnabled val="1"/>
        </dgm:presLayoutVars>
      </dgm:prSet>
      <dgm:spPr/>
    </dgm:pt>
    <dgm:pt modelId="{04C0F012-8864-894B-8BBF-D991A1C004E3}" type="pres">
      <dgm:prSet presAssocID="{03B25F5C-783C-414D-8E57-06B39115D0C8}" presName="bgRect" presStyleLbl="node1" presStyleIdx="2" presStyleCnt="3"/>
      <dgm:spPr/>
      <dgm:t>
        <a:bodyPr/>
        <a:lstStyle/>
        <a:p>
          <a:endParaRPr lang="en-US"/>
        </a:p>
      </dgm:t>
    </dgm:pt>
    <dgm:pt modelId="{1FB3326A-E9C8-114D-B1DC-B6699B4A0D6A}" type="pres">
      <dgm:prSet presAssocID="{03B25F5C-783C-414D-8E57-06B39115D0C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A43A7-C102-BF48-AA4C-E954459EAD48}" type="pres">
      <dgm:prSet presAssocID="{03B25F5C-783C-414D-8E57-06B39115D0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327D9-EA68-9E44-89FF-9E8622E5F749}" srcId="{DA471169-269B-B443-B2DC-23B74AA4641D}" destId="{05F144D6-9EBD-ED4B-BAC2-B623A0E24D72}" srcOrd="1" destOrd="0" parTransId="{E58A3C1F-9675-144B-99E6-32F0836BD023}" sibTransId="{0BA6327E-7947-F340-BB5E-7BF3791D9E7E}"/>
    <dgm:cxn modelId="{9FE1BDA9-F132-694C-8300-558B84D57C5B}" type="presOf" srcId="{03B25F5C-783C-414D-8E57-06B39115D0C8}" destId="{1FB3326A-E9C8-114D-B1DC-B6699B4A0D6A}" srcOrd="1" destOrd="0" presId="urn:microsoft.com/office/officeart/2005/8/layout/hProcess7"/>
    <dgm:cxn modelId="{F6AFCF48-FD71-8147-A3CB-EF1784BA349F}" type="presOf" srcId="{05F144D6-9EBD-ED4B-BAC2-B623A0E24D72}" destId="{E0E99618-1295-2F43-8382-07F0FE864CE2}" srcOrd="0" destOrd="0" presId="urn:microsoft.com/office/officeart/2005/8/layout/hProcess7"/>
    <dgm:cxn modelId="{F0305CF6-717F-8F4E-AD2E-AC13D918AAB2}" srcId="{6BE592F9-D9D4-384B-8E5E-AA82274D1AF5}" destId="{8C25F9B0-860F-DC49-91A9-9C5258125784}" srcOrd="0" destOrd="0" parTransId="{1B5051E9-AFA8-3C44-9A68-C9F124F63C30}" sibTransId="{51DB2FDE-494D-7646-AD00-36EC4D582080}"/>
    <dgm:cxn modelId="{7AFC1739-A013-1D43-B33E-E9BD3FCF0DDD}" type="presOf" srcId="{03B25F5C-783C-414D-8E57-06B39115D0C8}" destId="{04C0F012-8864-894B-8BBF-D991A1C004E3}" srcOrd="0" destOrd="0" presId="urn:microsoft.com/office/officeart/2005/8/layout/hProcess7"/>
    <dgm:cxn modelId="{F02C334C-E19B-EE47-A553-3B0ADC0113C7}" type="presOf" srcId="{1FD344EA-0E9E-8547-979F-8D6C9E653D53}" destId="{D7AA43A7-C102-BF48-AA4C-E954459EAD48}" srcOrd="0" destOrd="0" presId="urn:microsoft.com/office/officeart/2005/8/layout/hProcess7"/>
    <dgm:cxn modelId="{735FE643-163B-E34E-96A6-21ED28547343}" type="presOf" srcId="{8C25F9B0-860F-DC49-91A9-9C5258125784}" destId="{39EB31B0-5E35-3A49-9546-987BB1CAFD6D}" srcOrd="0" destOrd="0" presId="urn:microsoft.com/office/officeart/2005/8/layout/hProcess7"/>
    <dgm:cxn modelId="{D9AFC480-CF9B-2541-8DB0-828DFFEE48AE}" srcId="{DA471169-269B-B443-B2DC-23B74AA4641D}" destId="{03B25F5C-783C-414D-8E57-06B39115D0C8}" srcOrd="2" destOrd="0" parTransId="{CB781033-F668-F64B-B5EC-9ED20661D914}" sibTransId="{D2C05C52-966B-AA4C-8AEB-082E8C68CE0F}"/>
    <dgm:cxn modelId="{F0E2ED72-70A4-5E4E-AC03-5197DC3D70F4}" type="presOf" srcId="{05F144D6-9EBD-ED4B-BAC2-B623A0E24D72}" destId="{3445E5BF-8360-8046-9DE9-3734703CC305}" srcOrd="1" destOrd="0" presId="urn:microsoft.com/office/officeart/2005/8/layout/hProcess7"/>
    <dgm:cxn modelId="{40C9B1F9-AE67-AB4E-8DC9-022EF4BE2015}" type="presOf" srcId="{9462216B-1A40-7F41-ADE4-1B37A8A6173E}" destId="{A5BEFDF9-6394-4748-A828-FBCEA7521CF3}" srcOrd="0" destOrd="0" presId="urn:microsoft.com/office/officeart/2005/8/layout/hProcess7"/>
    <dgm:cxn modelId="{E835F406-54AE-974E-B309-549976472E7A}" srcId="{DA471169-269B-B443-B2DC-23B74AA4641D}" destId="{6BE592F9-D9D4-384B-8E5E-AA82274D1AF5}" srcOrd="0" destOrd="0" parTransId="{D1F3181D-5AFC-554B-923F-5F51561C83A1}" sibTransId="{8657027A-39B4-9D46-9AAA-9C93171D311B}"/>
    <dgm:cxn modelId="{BC33C975-446B-C446-A34B-C6BE6F27811E}" srcId="{05F144D6-9EBD-ED4B-BAC2-B623A0E24D72}" destId="{9462216B-1A40-7F41-ADE4-1B37A8A6173E}" srcOrd="0" destOrd="0" parTransId="{D66E0809-4563-9B42-9AB3-35541500B116}" sibTransId="{3CA31862-E244-384D-8BC4-3978CAC6E989}"/>
    <dgm:cxn modelId="{DC7A06C6-4746-DB43-9DB8-5D0E1A416414}" srcId="{03B25F5C-783C-414D-8E57-06B39115D0C8}" destId="{1FD344EA-0E9E-8547-979F-8D6C9E653D53}" srcOrd="0" destOrd="0" parTransId="{037D65A4-2762-0D41-A630-4D143799B181}" sibTransId="{D7DC04A8-5DDF-A24B-9E9A-6C68983A6C8B}"/>
    <dgm:cxn modelId="{1E955DF9-86C3-1C42-A7BB-5991907B82F6}" type="presOf" srcId="{6BE592F9-D9D4-384B-8E5E-AA82274D1AF5}" destId="{E740495E-1CA6-2D41-8AF8-CB0C52D3C3D0}" srcOrd="0" destOrd="0" presId="urn:microsoft.com/office/officeart/2005/8/layout/hProcess7"/>
    <dgm:cxn modelId="{CF121AC8-A178-DE44-A85F-0C16CD8D425C}" type="presOf" srcId="{6BE592F9-D9D4-384B-8E5E-AA82274D1AF5}" destId="{94BB177B-3622-884C-A81F-87833557E0C8}" srcOrd="1" destOrd="0" presId="urn:microsoft.com/office/officeart/2005/8/layout/hProcess7"/>
    <dgm:cxn modelId="{357E9C77-A380-074D-A9DD-5372A846906E}" type="presOf" srcId="{DA471169-269B-B443-B2DC-23B74AA4641D}" destId="{011B9AB0-C7CD-9B4F-8C30-99A4BADEFCC7}" srcOrd="0" destOrd="0" presId="urn:microsoft.com/office/officeart/2005/8/layout/hProcess7"/>
    <dgm:cxn modelId="{5830F231-515B-534A-818F-5107A7ABBCE8}" type="presParOf" srcId="{011B9AB0-C7CD-9B4F-8C30-99A4BADEFCC7}" destId="{D1843117-529F-DF47-BCC2-2119520B3B4A}" srcOrd="0" destOrd="0" presId="urn:microsoft.com/office/officeart/2005/8/layout/hProcess7"/>
    <dgm:cxn modelId="{5B7CE9C5-FC3A-B445-B59C-2D76C24D9082}" type="presParOf" srcId="{D1843117-529F-DF47-BCC2-2119520B3B4A}" destId="{E740495E-1CA6-2D41-8AF8-CB0C52D3C3D0}" srcOrd="0" destOrd="0" presId="urn:microsoft.com/office/officeart/2005/8/layout/hProcess7"/>
    <dgm:cxn modelId="{54BF0C08-CAA0-384D-AFDF-F0A7164AEC66}" type="presParOf" srcId="{D1843117-529F-DF47-BCC2-2119520B3B4A}" destId="{94BB177B-3622-884C-A81F-87833557E0C8}" srcOrd="1" destOrd="0" presId="urn:microsoft.com/office/officeart/2005/8/layout/hProcess7"/>
    <dgm:cxn modelId="{88D7C03D-7A44-2A4E-8558-AFED824A1772}" type="presParOf" srcId="{D1843117-529F-DF47-BCC2-2119520B3B4A}" destId="{39EB31B0-5E35-3A49-9546-987BB1CAFD6D}" srcOrd="2" destOrd="0" presId="urn:microsoft.com/office/officeart/2005/8/layout/hProcess7"/>
    <dgm:cxn modelId="{2BA4D0B3-BD07-2F4D-8D16-43C1DE6A7B2D}" type="presParOf" srcId="{011B9AB0-C7CD-9B4F-8C30-99A4BADEFCC7}" destId="{8E9A7FA8-F7D6-344E-9261-0C66A8A16FD8}" srcOrd="1" destOrd="0" presId="urn:microsoft.com/office/officeart/2005/8/layout/hProcess7"/>
    <dgm:cxn modelId="{DB770D92-725A-FF49-963A-796FA9D245DE}" type="presParOf" srcId="{011B9AB0-C7CD-9B4F-8C30-99A4BADEFCC7}" destId="{8210F35D-F5DE-9042-BFD8-0C611FA16300}" srcOrd="2" destOrd="0" presId="urn:microsoft.com/office/officeart/2005/8/layout/hProcess7"/>
    <dgm:cxn modelId="{981AD0CD-C7E1-1347-B6B4-EEE027E343E3}" type="presParOf" srcId="{8210F35D-F5DE-9042-BFD8-0C611FA16300}" destId="{47E6DECD-FFAA-D144-A463-8A95DFE806C1}" srcOrd="0" destOrd="0" presId="urn:microsoft.com/office/officeart/2005/8/layout/hProcess7"/>
    <dgm:cxn modelId="{D169033E-B07A-0345-8CD8-6C5317BF9395}" type="presParOf" srcId="{8210F35D-F5DE-9042-BFD8-0C611FA16300}" destId="{B964B87B-B06C-8F44-8B24-F619DE233B21}" srcOrd="1" destOrd="0" presId="urn:microsoft.com/office/officeart/2005/8/layout/hProcess7"/>
    <dgm:cxn modelId="{95C2B00F-FBBB-5944-A70B-D07C106E9F8F}" type="presParOf" srcId="{8210F35D-F5DE-9042-BFD8-0C611FA16300}" destId="{B06E101B-ED84-D74D-B4F4-B0C0CF2A7008}" srcOrd="2" destOrd="0" presId="urn:microsoft.com/office/officeart/2005/8/layout/hProcess7"/>
    <dgm:cxn modelId="{BDF8D12A-FFC1-DB4C-BA75-BCE378F26FE2}" type="presParOf" srcId="{011B9AB0-C7CD-9B4F-8C30-99A4BADEFCC7}" destId="{AE783ECE-4FC1-A148-B65D-AA978FC945D5}" srcOrd="3" destOrd="0" presId="urn:microsoft.com/office/officeart/2005/8/layout/hProcess7"/>
    <dgm:cxn modelId="{08C6373C-F059-2E44-96AF-1542C323558E}" type="presParOf" srcId="{011B9AB0-C7CD-9B4F-8C30-99A4BADEFCC7}" destId="{E2880266-C81A-6248-AB08-50ABF080B47B}" srcOrd="4" destOrd="0" presId="urn:microsoft.com/office/officeart/2005/8/layout/hProcess7"/>
    <dgm:cxn modelId="{5BF6AE94-56F6-0D4F-8EDE-F897024FBE08}" type="presParOf" srcId="{E2880266-C81A-6248-AB08-50ABF080B47B}" destId="{E0E99618-1295-2F43-8382-07F0FE864CE2}" srcOrd="0" destOrd="0" presId="urn:microsoft.com/office/officeart/2005/8/layout/hProcess7"/>
    <dgm:cxn modelId="{57596E81-2259-AB4C-B2EF-5E7E6ABE4B6C}" type="presParOf" srcId="{E2880266-C81A-6248-AB08-50ABF080B47B}" destId="{3445E5BF-8360-8046-9DE9-3734703CC305}" srcOrd="1" destOrd="0" presId="urn:microsoft.com/office/officeart/2005/8/layout/hProcess7"/>
    <dgm:cxn modelId="{1D12020A-2472-1347-81C1-91281AA35EB3}" type="presParOf" srcId="{E2880266-C81A-6248-AB08-50ABF080B47B}" destId="{A5BEFDF9-6394-4748-A828-FBCEA7521CF3}" srcOrd="2" destOrd="0" presId="urn:microsoft.com/office/officeart/2005/8/layout/hProcess7"/>
    <dgm:cxn modelId="{7B6BB614-7567-9242-8769-48E7525A363C}" type="presParOf" srcId="{011B9AB0-C7CD-9B4F-8C30-99A4BADEFCC7}" destId="{2AC2BB3F-CD78-2045-B732-91510AAA8BE1}" srcOrd="5" destOrd="0" presId="urn:microsoft.com/office/officeart/2005/8/layout/hProcess7"/>
    <dgm:cxn modelId="{5023BF0B-6E1A-A944-871B-4EF676D00814}" type="presParOf" srcId="{011B9AB0-C7CD-9B4F-8C30-99A4BADEFCC7}" destId="{81BFBF7A-83ED-F54C-9DD5-801366D3382C}" srcOrd="6" destOrd="0" presId="urn:microsoft.com/office/officeart/2005/8/layout/hProcess7"/>
    <dgm:cxn modelId="{C3ABCD8D-0D92-4941-95A4-184B13BBE206}" type="presParOf" srcId="{81BFBF7A-83ED-F54C-9DD5-801366D3382C}" destId="{C142FAAA-F49E-8D45-8AF0-328ED3B013F7}" srcOrd="0" destOrd="0" presId="urn:microsoft.com/office/officeart/2005/8/layout/hProcess7"/>
    <dgm:cxn modelId="{8B16F6EE-3774-4143-AF22-50467D8CEE63}" type="presParOf" srcId="{81BFBF7A-83ED-F54C-9DD5-801366D3382C}" destId="{29D0A3EE-5EE9-8F44-AC98-90623543DA6C}" srcOrd="1" destOrd="0" presId="urn:microsoft.com/office/officeart/2005/8/layout/hProcess7"/>
    <dgm:cxn modelId="{CB009219-87B7-9F41-B454-075C288A05D3}" type="presParOf" srcId="{81BFBF7A-83ED-F54C-9DD5-801366D3382C}" destId="{10800138-14A4-B240-8F67-9ADE42B752B0}" srcOrd="2" destOrd="0" presId="urn:microsoft.com/office/officeart/2005/8/layout/hProcess7"/>
    <dgm:cxn modelId="{4446CFFE-2C4F-2B4A-83BD-EEC4498CE772}" type="presParOf" srcId="{011B9AB0-C7CD-9B4F-8C30-99A4BADEFCC7}" destId="{1FB7785C-0415-8849-9C85-B7B478B0A190}" srcOrd="7" destOrd="0" presId="urn:microsoft.com/office/officeart/2005/8/layout/hProcess7"/>
    <dgm:cxn modelId="{5FA554B0-CE1F-2A4D-A7E9-DFAB81D5ED63}" type="presParOf" srcId="{011B9AB0-C7CD-9B4F-8C30-99A4BADEFCC7}" destId="{A0FB911F-9BF9-5C43-9141-D32CA1D7C290}" srcOrd="8" destOrd="0" presId="urn:microsoft.com/office/officeart/2005/8/layout/hProcess7"/>
    <dgm:cxn modelId="{76AB0195-69D4-2148-AEA9-609D535C14A8}" type="presParOf" srcId="{A0FB911F-9BF9-5C43-9141-D32CA1D7C290}" destId="{04C0F012-8864-894B-8BBF-D991A1C004E3}" srcOrd="0" destOrd="0" presId="urn:microsoft.com/office/officeart/2005/8/layout/hProcess7"/>
    <dgm:cxn modelId="{09DD62B2-533D-2443-9FAE-8360F083C1BD}" type="presParOf" srcId="{A0FB911F-9BF9-5C43-9141-D32CA1D7C290}" destId="{1FB3326A-E9C8-114D-B1DC-B6699B4A0D6A}" srcOrd="1" destOrd="0" presId="urn:microsoft.com/office/officeart/2005/8/layout/hProcess7"/>
    <dgm:cxn modelId="{7669EBA5-F9B9-7841-BF00-D44F7EA25F38}" type="presParOf" srcId="{A0FB911F-9BF9-5C43-9141-D32CA1D7C290}" destId="{D7AA43A7-C102-BF48-AA4C-E954459EAD4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339F6-46DD-4E4F-896C-F9078F684FA0}">
      <dsp:nvSpPr>
        <dsp:cNvPr id="0" name=""/>
        <dsp:cNvSpPr/>
      </dsp:nvSpPr>
      <dsp:spPr>
        <a:xfrm>
          <a:off x="225236" y="690709"/>
          <a:ext cx="1721341" cy="15697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 LIVED  IN SHUSHAN IN PERSIA</a:t>
          </a:r>
          <a:endParaRPr lang="en-US" sz="1400" kern="1200" dirty="0"/>
        </a:p>
      </dsp:txBody>
      <dsp:txXfrm>
        <a:off x="225236" y="690709"/>
        <a:ext cx="1721341" cy="1569745"/>
      </dsp:txXfrm>
    </dsp:sp>
    <dsp:sp modelId="{85952882-3A45-DA42-93B3-B461483C8394}">
      <dsp:nvSpPr>
        <dsp:cNvPr id="0" name=""/>
        <dsp:cNvSpPr/>
      </dsp:nvSpPr>
      <dsp:spPr>
        <a:xfrm>
          <a:off x="185602" y="2405278"/>
          <a:ext cx="1358274" cy="435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85602" y="2405278"/>
        <a:ext cx="956531" cy="435986"/>
      </dsp:txXfrm>
    </dsp:sp>
    <dsp:sp modelId="{657DC58D-EDD6-EB4A-9D4C-0DEB8D6EC8BD}">
      <dsp:nvSpPr>
        <dsp:cNvPr id="0" name=""/>
        <dsp:cNvSpPr/>
      </dsp:nvSpPr>
      <dsp:spPr>
        <a:xfrm>
          <a:off x="0" y="2267465"/>
          <a:ext cx="1515629" cy="8626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1997D-2579-144B-8EE3-821DC90FFE12}">
      <dsp:nvSpPr>
        <dsp:cNvPr id="0" name=""/>
        <dsp:cNvSpPr/>
      </dsp:nvSpPr>
      <dsp:spPr>
        <a:xfrm>
          <a:off x="2286959" y="942989"/>
          <a:ext cx="2682007" cy="10139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/>
            <a:t>I WAS THE CUPBEARER FOR THE KING ARTAXERXES</a:t>
          </a:r>
          <a:endParaRPr lang="en-US" sz="1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/>
            <a:t>OF PERSIA</a:t>
          </a: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286959" y="942989"/>
        <a:ext cx="2682007" cy="1013923"/>
      </dsp:txXfrm>
    </dsp:sp>
    <dsp:sp modelId="{E58AC511-F7DD-D941-9497-0971A91013EF}">
      <dsp:nvSpPr>
        <dsp:cNvPr id="0" name=""/>
        <dsp:cNvSpPr/>
      </dsp:nvSpPr>
      <dsp:spPr>
        <a:xfrm>
          <a:off x="2955712" y="2202139"/>
          <a:ext cx="1358274" cy="435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2955712" y="2202139"/>
        <a:ext cx="956531" cy="435986"/>
      </dsp:txXfrm>
    </dsp:sp>
    <dsp:sp modelId="{F01EDED4-D4E4-064A-83CB-8729573D51B7}">
      <dsp:nvSpPr>
        <dsp:cNvPr id="0" name=""/>
        <dsp:cNvSpPr/>
      </dsp:nvSpPr>
      <dsp:spPr>
        <a:xfrm>
          <a:off x="2792524" y="2033435"/>
          <a:ext cx="1765901" cy="11194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6D3FD-C950-ED49-AFBF-F6C1859AB1EB}">
      <dsp:nvSpPr>
        <dsp:cNvPr id="0" name=""/>
        <dsp:cNvSpPr/>
      </dsp:nvSpPr>
      <dsp:spPr>
        <a:xfrm>
          <a:off x="5193161" y="1118607"/>
          <a:ext cx="2577651" cy="17192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 WAS SAD TO HEAR  THE</a:t>
          </a:r>
          <a:r>
            <a:rPr lang="en-US" sz="1400" kern="1200" dirty="0" smtClean="0"/>
            <a:t> NEWS THAT THE WALL </a:t>
          </a:r>
          <a:r>
            <a:rPr lang="en-US" sz="1400" kern="1200" dirty="0" smtClean="0"/>
            <a:t>AROUND JERUSALEM</a:t>
          </a:r>
          <a:r>
            <a:rPr lang="en-US" sz="1400" kern="1200" dirty="0" smtClean="0"/>
            <a:t> WAS  </a:t>
          </a:r>
          <a:r>
            <a:rPr lang="en-US" sz="1400" kern="1200" dirty="0" smtClean="0"/>
            <a:t>DOWN AND THE SITUATION DIFFICULT</a:t>
          </a:r>
          <a:endParaRPr lang="en-US" sz="1400" kern="1200" dirty="0"/>
        </a:p>
      </dsp:txBody>
      <dsp:txXfrm>
        <a:off x="5193161" y="1118607"/>
        <a:ext cx="2577651" cy="1719268"/>
      </dsp:txXfrm>
    </dsp:sp>
    <dsp:sp modelId="{42C77238-8D48-1A4D-A84A-DE72FAC455C6}">
      <dsp:nvSpPr>
        <dsp:cNvPr id="0" name=""/>
        <dsp:cNvSpPr/>
      </dsp:nvSpPr>
      <dsp:spPr>
        <a:xfrm>
          <a:off x="5798780" y="2421133"/>
          <a:ext cx="1358274" cy="435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5798780" y="2421133"/>
        <a:ext cx="956531" cy="435986"/>
      </dsp:txXfrm>
    </dsp:sp>
    <dsp:sp modelId="{B57F8320-76AC-984E-BFCE-92C2A330436D}">
      <dsp:nvSpPr>
        <dsp:cNvPr id="0" name=""/>
        <dsp:cNvSpPr/>
      </dsp:nvSpPr>
      <dsp:spPr>
        <a:xfrm>
          <a:off x="5787257" y="2422677"/>
          <a:ext cx="1463539" cy="9488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471A2D-0AAB-3646-B7BD-E981A0574D83}">
      <dsp:nvSpPr>
        <dsp:cNvPr id="0" name=""/>
        <dsp:cNvSpPr/>
      </dsp:nvSpPr>
      <dsp:spPr>
        <a:xfrm>
          <a:off x="3108325" y="519"/>
          <a:ext cx="4662487" cy="2026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SIMILAR TO EZRA</a:t>
          </a:r>
          <a:endParaRPr lang="en-US" sz="4800" kern="1200" dirty="0"/>
        </a:p>
      </dsp:txBody>
      <dsp:txXfrm>
        <a:off x="3108325" y="519"/>
        <a:ext cx="4662487" cy="2026658"/>
      </dsp:txXfrm>
    </dsp:sp>
    <dsp:sp modelId="{EDEAD86B-C51D-884E-BB84-DFF786B315FE}">
      <dsp:nvSpPr>
        <dsp:cNvPr id="0" name=""/>
        <dsp:cNvSpPr/>
      </dsp:nvSpPr>
      <dsp:spPr>
        <a:xfrm>
          <a:off x="0" y="519"/>
          <a:ext cx="3108325" cy="2026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BELIEVE IT WAS THE HAND OF GOD</a:t>
          </a:r>
          <a:endParaRPr lang="en-US" sz="1800" kern="1200" dirty="0"/>
        </a:p>
      </dsp:txBody>
      <dsp:txXfrm>
        <a:off x="0" y="519"/>
        <a:ext cx="3108325" cy="2026658"/>
      </dsp:txXfrm>
    </dsp:sp>
    <dsp:sp modelId="{9156E431-0EBB-D14B-AC37-415B865F8D60}">
      <dsp:nvSpPr>
        <dsp:cNvPr id="0" name=""/>
        <dsp:cNvSpPr/>
      </dsp:nvSpPr>
      <dsp:spPr>
        <a:xfrm>
          <a:off x="3108325" y="2229843"/>
          <a:ext cx="4662487" cy="2026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SIMILAR TO EZRA</a:t>
          </a:r>
          <a:endParaRPr lang="en-US" sz="4800" kern="1200" dirty="0"/>
        </a:p>
      </dsp:txBody>
      <dsp:txXfrm>
        <a:off x="3108325" y="2229843"/>
        <a:ext cx="4662487" cy="2026658"/>
      </dsp:txXfrm>
    </dsp:sp>
    <dsp:sp modelId="{0AEF81F4-C92C-9548-A9A0-187DF6733373}">
      <dsp:nvSpPr>
        <dsp:cNvPr id="0" name=""/>
        <dsp:cNvSpPr/>
      </dsp:nvSpPr>
      <dsp:spPr>
        <a:xfrm>
          <a:off x="0" y="2229843"/>
          <a:ext cx="3108325" cy="20266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 A LOYAL SERVANT OF THE KINGI COULD INCREASE PERSIAN CONTROL IN JUDEA AND DECREASE ANY CHANCE OF REBELLION</a:t>
          </a:r>
          <a:endParaRPr lang="en-US" sz="1800" kern="1200" dirty="0"/>
        </a:p>
      </dsp:txBody>
      <dsp:txXfrm>
        <a:off x="0" y="2229843"/>
        <a:ext cx="3108325" cy="20266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0495E-1CA6-2D41-8AF8-CB0C52D3C3D0}">
      <dsp:nvSpPr>
        <dsp:cNvPr id="0" name=""/>
        <dsp:cNvSpPr/>
      </dsp:nvSpPr>
      <dsp:spPr>
        <a:xfrm>
          <a:off x="588" y="610015"/>
          <a:ext cx="2530826" cy="30369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16200000">
        <a:off x="-991495" y="1602099"/>
        <a:ext cx="2490333" cy="506165"/>
      </dsp:txXfrm>
    </dsp:sp>
    <dsp:sp modelId="{39EB31B0-5E35-3A49-9546-987BB1CAFD6D}">
      <dsp:nvSpPr>
        <dsp:cNvPr id="0" name=""/>
        <dsp:cNvSpPr/>
      </dsp:nvSpPr>
      <dsp:spPr>
        <a:xfrm>
          <a:off x="506753" y="610015"/>
          <a:ext cx="1885465" cy="3036991"/>
        </a:xfrm>
        <a:prstGeom prst="rect">
          <a:avLst/>
        </a:prstGeom>
        <a:noFill/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Fortifies the city and Repopulates the city of </a:t>
          </a:r>
          <a:r>
            <a:rPr lang="en-US" sz="2600" kern="1200" dirty="0" err="1" smtClean="0"/>
            <a:t>jerusalem</a:t>
          </a:r>
          <a:endParaRPr lang="en-US" sz="2600" kern="1200" dirty="0"/>
        </a:p>
      </dsp:txBody>
      <dsp:txXfrm>
        <a:off x="506753" y="610015"/>
        <a:ext cx="1885465" cy="3036991"/>
      </dsp:txXfrm>
    </dsp:sp>
    <dsp:sp modelId="{E0E99618-1295-2F43-8382-07F0FE864CE2}">
      <dsp:nvSpPr>
        <dsp:cNvPr id="0" name=""/>
        <dsp:cNvSpPr/>
      </dsp:nvSpPr>
      <dsp:spPr>
        <a:xfrm>
          <a:off x="2619993" y="610015"/>
          <a:ext cx="2530826" cy="30369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16200000">
        <a:off x="1627909" y="1602099"/>
        <a:ext cx="2490333" cy="506165"/>
      </dsp:txXfrm>
    </dsp:sp>
    <dsp:sp modelId="{B964B87B-B06C-8F44-8B24-F619DE233B21}">
      <dsp:nvSpPr>
        <dsp:cNvPr id="0" name=""/>
        <dsp:cNvSpPr/>
      </dsp:nvSpPr>
      <dsp:spPr>
        <a:xfrm rot="5400000">
          <a:off x="2409589" y="3022544"/>
          <a:ext cx="446115" cy="3796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EFDF9-6394-4748-A828-FBCEA7521CF3}">
      <dsp:nvSpPr>
        <dsp:cNvPr id="0" name=""/>
        <dsp:cNvSpPr/>
      </dsp:nvSpPr>
      <dsp:spPr>
        <a:xfrm>
          <a:off x="3126158" y="610015"/>
          <a:ext cx="1885465" cy="3036991"/>
        </a:xfrm>
        <a:prstGeom prst="rect">
          <a:avLst/>
        </a:prstGeom>
        <a:noFill/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Cancels the debts of the poor and returns their fields</a:t>
          </a:r>
          <a:endParaRPr lang="en-US" sz="2600" kern="1200" dirty="0"/>
        </a:p>
      </dsp:txBody>
      <dsp:txXfrm>
        <a:off x="3126158" y="610015"/>
        <a:ext cx="1885465" cy="3036991"/>
      </dsp:txXfrm>
    </dsp:sp>
    <dsp:sp modelId="{04C0F012-8864-894B-8BBF-D991A1C004E3}">
      <dsp:nvSpPr>
        <dsp:cNvPr id="0" name=""/>
        <dsp:cNvSpPr/>
      </dsp:nvSpPr>
      <dsp:spPr>
        <a:xfrm>
          <a:off x="5239398" y="610015"/>
          <a:ext cx="2530826" cy="30369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16200000">
        <a:off x="4247314" y="1602099"/>
        <a:ext cx="2490333" cy="506165"/>
      </dsp:txXfrm>
    </dsp:sp>
    <dsp:sp modelId="{29D0A3EE-5EE9-8F44-AC98-90623543DA6C}">
      <dsp:nvSpPr>
        <dsp:cNvPr id="0" name=""/>
        <dsp:cNvSpPr/>
      </dsp:nvSpPr>
      <dsp:spPr>
        <a:xfrm rot="5400000">
          <a:off x="5028994" y="3022544"/>
          <a:ext cx="446115" cy="3796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A43A7-C102-BF48-AA4C-E954459EAD48}">
      <dsp:nvSpPr>
        <dsp:cNvPr id="0" name=""/>
        <dsp:cNvSpPr/>
      </dsp:nvSpPr>
      <dsp:spPr>
        <a:xfrm>
          <a:off x="5745563" y="610015"/>
          <a:ext cx="1885465" cy="3036991"/>
        </a:xfrm>
        <a:prstGeom prst="rect">
          <a:avLst/>
        </a:prstGeom>
        <a:noFill/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Insists the Jews take various pledges to maintain their religion and nationality </a:t>
          </a:r>
          <a:endParaRPr lang="en-US" sz="2600" kern="1200" dirty="0"/>
        </a:p>
      </dsp:txBody>
      <dsp:txXfrm>
        <a:off x="5745563" y="610015"/>
        <a:ext cx="1885465" cy="3036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23377-1DE2-ED4A-AD6B-FC6A9B098EA4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8FB2A-2AEC-EB4F-A75B-48BB0C2BE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8FB2A-2AEC-EB4F-A75B-48BB0C2BEA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cket7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2531">
            <a:off x="5549163" y="1756449"/>
            <a:ext cx="1097280" cy="556207"/>
          </a:xfrm>
          <a:prstGeom prst="rect">
            <a:avLst/>
          </a:prstGeom>
        </p:spPr>
      </p:pic>
      <p:pic>
        <p:nvPicPr>
          <p:cNvPr id="13" name="Picture 12" descr="ticket8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2257">
            <a:off x="5383242" y="2155148"/>
            <a:ext cx="1097280" cy="55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42-163934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86" y="304800"/>
            <a:ext cx="3427214" cy="434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492546" y="1596318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8374">
            <a:off x="5944691" y="2294396"/>
            <a:ext cx="2212848" cy="1121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035346" y="4568119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8495">
            <a:off x="5236620" y="5036281"/>
            <a:ext cx="2212848" cy="1121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2AFFADE-ED4E-A742-BA18-A57B0F44D8AF}" type="datetimeFigureOut">
              <a:rPr lang="en-US" smtClean="0"/>
              <a:pPr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F0EC619-496E-8E4D-9003-C27B6107B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990600" y="3810000"/>
            <a:ext cx="7543800" cy="2209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</a:t>
            </a:r>
            <a:r>
              <a:rPr lang="en-US" dirty="0"/>
              <a:t>afternoon, my name </a:t>
            </a:r>
            <a:r>
              <a:rPr lang="en-US" dirty="0" smtClean="0"/>
              <a:t>is </a:t>
            </a:r>
            <a:r>
              <a:rPr lang="en-US" dirty="0"/>
              <a:t>Ezra also known as</a:t>
            </a:r>
            <a:r>
              <a:rPr lang="en-US" dirty="0" smtClean="0"/>
              <a:t> the scribe let me tell you </a:t>
            </a:r>
            <a:r>
              <a:rPr lang="en-US" dirty="0"/>
              <a:t>about </a:t>
            </a:r>
            <a:r>
              <a:rPr lang="en-US" dirty="0" smtClean="0"/>
              <a:t>myself…..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Scene 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21000" y="9967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UPON ARRIVING TO YERUSHALAYIM EZRA FINDS…</a:t>
            </a:r>
            <a:endParaRPr lang="en-US" sz="2400" dirty="0"/>
          </a:p>
        </p:txBody>
      </p:sp>
      <p:sp>
        <p:nvSpPr>
          <p:cNvPr id="4" name="Hexagon 3"/>
          <p:cNvSpPr/>
          <p:nvPr/>
        </p:nvSpPr>
        <p:spPr>
          <a:xfrm>
            <a:off x="1066800" y="1550894"/>
            <a:ext cx="3429000" cy="2819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DIFFICULT LIVING CONDITIONS</a:t>
            </a:r>
            <a:endParaRPr lang="en-US" sz="2400" dirty="0"/>
          </a:p>
        </p:txBody>
      </p:sp>
      <p:sp>
        <p:nvSpPr>
          <p:cNvPr id="5" name="Hexagon 4"/>
          <p:cNvSpPr/>
          <p:nvPr/>
        </p:nvSpPr>
        <p:spPr>
          <a:xfrm>
            <a:off x="1066801" y="4370294"/>
            <a:ext cx="3428999" cy="25146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 LEVELS OF RELIGIOUS OBSERVANCE</a:t>
            </a:r>
            <a:endParaRPr lang="en-US" sz="2400" dirty="0"/>
          </a:p>
        </p:txBody>
      </p:sp>
      <p:sp>
        <p:nvSpPr>
          <p:cNvPr id="6" name="Hexagon 5"/>
          <p:cNvSpPr/>
          <p:nvPr/>
        </p:nvSpPr>
        <p:spPr>
          <a:xfrm>
            <a:off x="5410201" y="1295400"/>
            <a:ext cx="3276601" cy="2819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VERY LITTLE TORAH LEARNING</a:t>
            </a:r>
            <a:endParaRPr lang="en-US" sz="2400" dirty="0"/>
          </a:p>
        </p:txBody>
      </p:sp>
      <p:sp>
        <p:nvSpPr>
          <p:cNvPr id="7" name="Hexagon 6"/>
          <p:cNvSpPr/>
          <p:nvPr/>
        </p:nvSpPr>
        <p:spPr>
          <a:xfrm>
            <a:off x="5410201" y="4114800"/>
            <a:ext cx="3276600" cy="2514600"/>
          </a:xfrm>
          <a:prstGeom prst="hexagon">
            <a:avLst>
              <a:gd name="adj" fmla="val 25001"/>
              <a:gd name="vf" fmla="val 1154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INTER-MARRIAGE</a:t>
            </a:r>
            <a:endParaRPr lang="en-US" sz="2400" dirty="0"/>
          </a:p>
        </p:txBody>
      </p:sp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61" y="3219450"/>
            <a:ext cx="2020277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I  (EZRA) </a:t>
            </a:r>
          </a:p>
          <a:p>
            <a:pPr>
              <a:buNone/>
            </a:pPr>
            <a:r>
              <a:rPr lang="en-US" sz="4000" dirty="0" smtClean="0"/>
              <a:t>TAKE ACTION BY…..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109619" cy="1429871"/>
          </a:xfrm>
        </p:spPr>
        <p:txBody>
          <a:bodyPr/>
          <a:lstStyle/>
          <a:p>
            <a:r>
              <a:rPr lang="en-US" dirty="0" smtClean="0"/>
              <a:t>EZRA TAKES ACTION: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6475" y="1830389"/>
            <a:ext cx="1250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latin typeface="Wingdings"/>
                <a:ea typeface="Wingdings"/>
                <a:cs typeface="Wingdings"/>
              </a:rPr>
              <a:t></a:t>
            </a:r>
            <a:endParaRPr lang="en-US" sz="7200" dirty="0" smtClean="0">
              <a:latin typeface="Wingdings"/>
              <a:ea typeface="Wingdings"/>
              <a:cs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4383" y="1830389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PUBLIC ASSEMBLY IN YERUSHALAYIM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814383" y="3125788"/>
            <a:ext cx="52565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GIVES MUSSAR TO THE JEWISH PEOPLE AND INFLUENCES THEM TO MAKE TESHUVAH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806475" y="3125788"/>
            <a:ext cx="1007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200" dirty="0" err="1" smtClean="0">
                <a:solidFill>
                  <a:prstClr val="white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7200" dirty="0" smtClean="0">
              <a:solidFill>
                <a:prstClr val="white"/>
              </a:solidFill>
              <a:latin typeface="Wingdings"/>
              <a:ea typeface="Wingdings"/>
              <a:cs typeface="Wingding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6475" y="4326117"/>
            <a:ext cx="1007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200" dirty="0" err="1" smtClean="0">
                <a:solidFill>
                  <a:prstClr val="white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7200" dirty="0" smtClean="0">
              <a:solidFill>
                <a:prstClr val="white"/>
              </a:solidFill>
              <a:latin typeface="Wingdings"/>
              <a:ea typeface="Wingdings"/>
              <a:cs typeface="Wingding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8484" y="4495800"/>
            <a:ext cx="57051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ENCOURAGES THE MEN TO SEPARATE FROM THEIR NON -JEWISH WIVES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06475" y="5526446"/>
            <a:ext cx="10079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 err="1" smtClean="0">
                <a:solidFill>
                  <a:prstClr val="white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7200" dirty="0" smtClean="0">
              <a:solidFill>
                <a:prstClr val="white"/>
              </a:solidFill>
              <a:latin typeface="Wingdings"/>
              <a:ea typeface="Wingdings"/>
              <a:cs typeface="Wingding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8484" y="6017567"/>
            <a:ext cx="69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SENT SOFRIM TO TEACH THE COMMUNITY</a:t>
            </a:r>
            <a:endParaRPr lang="en-US" sz="2400" dirty="0"/>
          </a:p>
        </p:txBody>
      </p:sp>
      <p:pic>
        <p:nvPicPr>
          <p:cNvPr id="27" name="Picture 26" descr="thumbsup-thumbs-up-approve-ok-smiley-emoticon-000283-face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419" y="280894"/>
            <a:ext cx="1322387" cy="127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051466" y="16522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sum it up…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Jewish people were on the verge of </a:t>
            </a:r>
            <a:r>
              <a:rPr lang="en-US" sz="2800" dirty="0" err="1" smtClean="0"/>
              <a:t>assimiliation</a:t>
            </a:r>
            <a:r>
              <a:rPr lang="en-US" sz="2800" dirty="0" smtClean="0"/>
              <a:t> and self destruction.</a:t>
            </a:r>
          </a:p>
          <a:p>
            <a:endParaRPr lang="en-US" sz="2800" dirty="0" smtClean="0"/>
          </a:p>
          <a:p>
            <a:r>
              <a:rPr lang="en-US" sz="2800" dirty="0" smtClean="0"/>
              <a:t>The Jews didn’t feel Jewish </a:t>
            </a:r>
            <a:r>
              <a:rPr lang="en-US" sz="2800" dirty="0" err="1" smtClean="0"/>
              <a:t>pride.Ezra</a:t>
            </a:r>
            <a:r>
              <a:rPr lang="en-US" sz="2800" dirty="0" smtClean="0"/>
              <a:t> rallied the people and enforced the supremacy of Torah</a:t>
            </a:r>
          </a:p>
          <a:p>
            <a:r>
              <a:rPr lang="en-US" sz="2800" dirty="0" smtClean="0"/>
              <a:t>He revitalized Jewish life.</a:t>
            </a:r>
          </a:p>
          <a:p>
            <a:r>
              <a:rPr lang="en-US" sz="2800" dirty="0" smtClean="0"/>
              <a:t>He changed the course of Jewish History.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ITS ME ..NEHEMIAH</a:t>
            </a:r>
            <a:br>
              <a:rPr lang="en-US" dirty="0" smtClean="0"/>
            </a:br>
            <a:r>
              <a:rPr lang="en-US" dirty="0" smtClean="0"/>
              <a:t>its 445 </a:t>
            </a:r>
            <a:r>
              <a:rPr lang="en-US" dirty="0" err="1" smtClean="0"/>
              <a:t>bce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798" y="1869141"/>
          <a:ext cx="7770813" cy="425702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495800"/>
            <a:ext cx="7772400" cy="9779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685800"/>
            <a:ext cx="7772400" cy="54498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</p:txBody>
      </p:sp>
      <p:sp>
        <p:nvSpPr>
          <p:cNvPr id="6" name="Punched Tape 5"/>
          <p:cNvSpPr/>
          <p:nvPr/>
        </p:nvSpPr>
        <p:spPr>
          <a:xfrm>
            <a:off x="304800" y="990600"/>
            <a:ext cx="3124200" cy="220980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ASKED THE KING PERMISSION TO GO TO JUDEA AND REBUILD THE WALL AROUND THE CITY</a:t>
            </a:r>
            <a:endParaRPr lang="en-US" dirty="0"/>
          </a:p>
        </p:txBody>
      </p:sp>
      <p:sp>
        <p:nvSpPr>
          <p:cNvPr id="7" name="Punched Tape 6"/>
          <p:cNvSpPr/>
          <p:nvPr/>
        </p:nvSpPr>
        <p:spPr>
          <a:xfrm>
            <a:off x="4038600" y="990600"/>
            <a:ext cx="3124200" cy="220980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KING AGREED AND APPOINTED ME GOVERNOR OF JUDEA</a:t>
            </a:r>
          </a:p>
          <a:p>
            <a:pPr algn="ctr"/>
            <a:r>
              <a:rPr lang="en-US" dirty="0" smtClean="0"/>
              <a:t>445 BCE</a:t>
            </a:r>
            <a:endParaRPr lang="en-US" dirty="0"/>
          </a:p>
        </p:txBody>
      </p:sp>
      <p:sp>
        <p:nvSpPr>
          <p:cNvPr id="8" name="Punched Tape 7"/>
          <p:cNvSpPr/>
          <p:nvPr/>
        </p:nvSpPr>
        <p:spPr>
          <a:xfrm>
            <a:off x="304800" y="3657600"/>
            <a:ext cx="3124200" cy="213360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LEFT WITH A MILITARY ESCORT AND PLENTY OF TIMBER TO BUILD THE WALL AND  TEMPLE CITADEL</a:t>
            </a:r>
            <a:endParaRPr lang="en-US" dirty="0"/>
          </a:p>
        </p:txBody>
      </p:sp>
      <p:sp>
        <p:nvSpPr>
          <p:cNvPr id="9" name="Punched Tape 8"/>
          <p:cNvSpPr/>
          <p:nvPr/>
        </p:nvSpPr>
        <p:spPr>
          <a:xfrm>
            <a:off x="4038600" y="3657600"/>
            <a:ext cx="3200400" cy="2133600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ARRIVE IN JUDEA SECRETLY AT NIGHT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DID KING GRANT HIM PERMISSION TO LEAVE?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869141"/>
          <a:ext cx="7770813" cy="425702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BOY DID I HAVE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SAMARITANS!</a:t>
            </a:r>
            <a:endParaRPr lang="en-US" dirty="0"/>
          </a:p>
        </p:txBody>
      </p:sp>
      <p:pic>
        <p:nvPicPr>
          <p:cNvPr id="5" name="Picture 4" descr="15079217-nablus-west-bank--june-24--members-of-the-ancient-samaritan-community-prays-during-the-holy-day-of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74062"/>
            <a:ext cx="5562600" cy="38521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continue to inspire the Jews to help rebuild the wall!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laborers held weapons in one hand fighting off the enemies and used their other hand to build  the wall</a:t>
            </a:r>
          </a:p>
          <a:p>
            <a:pPr>
              <a:buNone/>
            </a:pPr>
            <a:r>
              <a:rPr lang="en-US" dirty="0" smtClean="0"/>
              <a:t>Mission accomplished:</a:t>
            </a:r>
          </a:p>
          <a:p>
            <a:pPr>
              <a:buNone/>
            </a:pPr>
            <a:r>
              <a:rPr lang="en-US" dirty="0" smtClean="0"/>
              <a:t>Rebuilt city wall in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8" name="Picture 7" descr="Nehemiah_building_wall_1349-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0"/>
            <a:ext cx="3732213" cy="381000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1752600" y="3810000"/>
            <a:ext cx="1219200" cy="4571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295400" y="3657600"/>
            <a:ext cx="2057400" cy="27432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52 days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16 ft high,4.5 miles around</a:t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2000 inches deep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nehemiahW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1321" r="-91321"/>
          <a:stretch>
            <a:fillRect/>
          </a:stretch>
        </p:blipFill>
        <p:spPr>
          <a:xfrm>
            <a:off x="-990600" y="1600200"/>
            <a:ext cx="10668000" cy="5105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52400" y="0"/>
            <a:ext cx="3200400" cy="317023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  <a:r>
              <a:rPr lang="en-US" sz="2400" dirty="0" smtClean="0"/>
              <a:t>ESCENDANT OF AHARON HACOHEN/ TRIBE OF LEVI</a:t>
            </a:r>
            <a:endParaRPr lang="en-US" sz="2400" dirty="0"/>
          </a:p>
        </p:txBody>
      </p:sp>
      <p:sp>
        <p:nvSpPr>
          <p:cNvPr id="5" name="Vertical Scroll 4"/>
          <p:cNvSpPr/>
          <p:nvPr/>
        </p:nvSpPr>
        <p:spPr>
          <a:xfrm>
            <a:off x="3352800" y="0"/>
            <a:ext cx="2819400" cy="335280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“A SCRIBE OF THE LAW OF THE G-D OF HEAVAN”</a:t>
            </a:r>
          </a:p>
          <a:p>
            <a:pPr algn="ctr"/>
            <a:r>
              <a:rPr lang="en-US" sz="2400" dirty="0" smtClean="0"/>
              <a:t> A SCHOLAR AND A TEACHER. </a:t>
            </a:r>
            <a:endParaRPr lang="en-US" sz="2400" dirty="0"/>
          </a:p>
        </p:txBody>
      </p:sp>
      <p:sp>
        <p:nvSpPr>
          <p:cNvPr id="6" name="Vertical Scroll 5"/>
          <p:cNvSpPr/>
          <p:nvPr/>
        </p:nvSpPr>
        <p:spPr>
          <a:xfrm>
            <a:off x="6172200" y="0"/>
            <a:ext cx="2781300" cy="317023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BORN IN BABYLON/PERSIA</a:t>
            </a:r>
            <a:endParaRPr lang="en-US" sz="2400" dirty="0"/>
          </a:p>
        </p:txBody>
      </p:sp>
      <p:sp>
        <p:nvSpPr>
          <p:cNvPr id="7" name="Vertical Scroll 6"/>
          <p:cNvSpPr/>
          <p:nvPr/>
        </p:nvSpPr>
        <p:spPr>
          <a:xfrm>
            <a:off x="5867400" y="3581400"/>
            <a:ext cx="3276600" cy="304800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OFFICER OF THE COURT OF KING ARTAXERXES</a:t>
            </a:r>
            <a:endParaRPr lang="en-US" sz="2400" dirty="0"/>
          </a:p>
        </p:txBody>
      </p:sp>
      <p:sp>
        <p:nvSpPr>
          <p:cNvPr id="8" name="Vertical Scroll 7"/>
          <p:cNvSpPr/>
          <p:nvPr/>
        </p:nvSpPr>
        <p:spPr>
          <a:xfrm>
            <a:off x="152400" y="3581400"/>
            <a:ext cx="3200400" cy="304800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JOURNEYS TO YERUSHALAYIM AFTER THE REBUILDING OF THE BEIT HAMIKDASH</a:t>
            </a:r>
            <a:endParaRPr lang="en-US" sz="2400" dirty="0"/>
          </a:p>
        </p:txBody>
      </p:sp>
      <p:sp>
        <p:nvSpPr>
          <p:cNvPr id="9" name="Vertical Scroll 8"/>
          <p:cNvSpPr/>
          <p:nvPr/>
        </p:nvSpPr>
        <p:spPr>
          <a:xfrm>
            <a:off x="3352800" y="3581400"/>
            <a:ext cx="2819400" cy="304800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AUTHOR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Nehemiah takes action as a political leader: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1869141"/>
          <a:ext cx="7770813" cy="425702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297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 IS THE YEAR 458 B.C.E.</a:t>
            </a:r>
          </a:p>
          <a:p>
            <a:r>
              <a:rPr lang="en-US" sz="4000" dirty="0" smtClean="0"/>
              <a:t>KING </a:t>
            </a:r>
            <a:r>
              <a:rPr lang="en-US" sz="4000" smtClean="0"/>
              <a:t>ARTAXERXES DECREE </a:t>
            </a:r>
            <a:r>
              <a:rPr lang="en-US" sz="4000" dirty="0" smtClean="0"/>
              <a:t>TO EZRA……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DECREES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210300" y="1295400"/>
            <a:ext cx="2552700" cy="2017059"/>
          </a:xfrm>
          <a:prstGeom prst="wedgeRectCallout">
            <a:avLst>
              <a:gd name="adj1" fmla="val -46407"/>
              <a:gd name="adj2" fmla="val 777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JEWISH PEOPLE MAY TAKE GOLD AND SILVER CONTRIBUTIONS TO THE BEIT HAMIKDASH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210300" y="4267200"/>
            <a:ext cx="2552700" cy="2043953"/>
          </a:xfrm>
          <a:prstGeom prst="wedgeRectCallout">
            <a:avLst>
              <a:gd name="adj1" fmla="val -46407"/>
              <a:gd name="adj2" fmla="val 777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EZRA IS APPOINTED CHIEF JUDGE OF THE JEWS AND GIVEN AUTHORITY TO ENFORCE DECISIONS..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3352800" y="4267199"/>
            <a:ext cx="2514600" cy="2043953"/>
          </a:xfrm>
          <a:prstGeom prst="wedgeRectCallout">
            <a:avLst>
              <a:gd name="adj1" fmla="val -46407"/>
              <a:gd name="adj2" fmla="val 777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COHANIM AND LEVIIM ARE EXEMPT FROM TAXES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685800" y="4267200"/>
            <a:ext cx="2362200" cy="2043952"/>
          </a:xfrm>
          <a:prstGeom prst="wedgeRectCallout">
            <a:avLst>
              <a:gd name="adj1" fmla="val -46407"/>
              <a:gd name="adj2" fmla="val 777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KING DONATES  TO THE TEMPLE SERVICE(SILVER, WINE, WHEAT, OIL)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3352800" y="1295400"/>
            <a:ext cx="2514600" cy="2017059"/>
          </a:xfrm>
          <a:prstGeom prst="wedgeRectCallout">
            <a:avLst>
              <a:gd name="adj1" fmla="val -46407"/>
              <a:gd name="adj2" fmla="val 777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ANYONE MAY LEAVE WITH EZRA INCLUDING  THE LEVIIM AND COHANIM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685800" y="1295399"/>
            <a:ext cx="2362200" cy="2017060"/>
          </a:xfrm>
          <a:prstGeom prst="wedgeRectCallout">
            <a:avLst>
              <a:gd name="adj1" fmla="val -46407"/>
              <a:gd name="adj2" fmla="val 777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EZRA IS PERMITTED TO RETURN TO HIS HOMELAND WITH A MILITARY ESCORT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KING ARTAXERXES SAYS, MY REASONS FOR SENDING EZRA ARE…..</a:t>
            </a:r>
          </a:p>
          <a:p>
            <a:endParaRPr lang="en-US" sz="2800" dirty="0" smtClean="0"/>
          </a:p>
          <a:p>
            <a:r>
              <a:rPr lang="en-US" sz="2800" dirty="0" smtClean="0"/>
              <a:t>1.----------------------------------------</a:t>
            </a:r>
          </a:p>
          <a:p>
            <a:r>
              <a:rPr lang="en-US" sz="2800" dirty="0" smtClean="0"/>
              <a:t>2.----------------------------------------</a:t>
            </a:r>
          </a:p>
          <a:p>
            <a:r>
              <a:rPr lang="en-US" sz="2800" dirty="0" smtClean="0"/>
              <a:t>3.----------------------------------------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600200"/>
          </a:xfrm>
        </p:spPr>
        <p:txBody>
          <a:bodyPr>
            <a:normAutofit/>
          </a:bodyPr>
          <a:lstStyle/>
          <a:p>
            <a:r>
              <a:rPr lang="en-US" sz="3111" dirty="0" smtClean="0"/>
              <a:t>3 REASONS KING ARTAXERXES SENT EZRA TO ENFORCE JEWISH LAW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0" y="1371600"/>
            <a:ext cx="4800600" cy="27432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Papyrus"/>
              </a:rPr>
              <a:t>THEOLOGICAL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/>
              <a:t>ACCORDING TO EZRA HASHEM INSPIRED ME</a:t>
            </a:r>
            <a:endParaRPr lang="en-US" sz="2400" dirty="0"/>
          </a:p>
        </p:txBody>
      </p:sp>
      <p:sp>
        <p:nvSpPr>
          <p:cNvPr id="5" name="Cloud Callout 4"/>
          <p:cNvSpPr/>
          <p:nvPr/>
        </p:nvSpPr>
        <p:spPr>
          <a:xfrm>
            <a:off x="1314450" y="3464859"/>
            <a:ext cx="4724400" cy="3048000"/>
          </a:xfrm>
          <a:prstGeom prst="cloudCallout">
            <a:avLst>
              <a:gd name="adj1" fmla="val -18857"/>
              <a:gd name="adj2" fmla="val 551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Papyrus"/>
              </a:rPr>
              <a:t>POLITICAL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/>
              <a:t>EZRA REPLACED THE ROYAL FAMILY SO THERE WOULD BE NO THREAT OF A REBELLION.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5181600" y="1600200"/>
            <a:ext cx="3962400" cy="34290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Papyrus"/>
              </a:rPr>
              <a:t>HISTORICAL:</a:t>
            </a:r>
          </a:p>
          <a:p>
            <a:pPr algn="ctr"/>
            <a:r>
              <a:rPr lang="en-US" sz="2400" dirty="0" smtClean="0"/>
              <a:t>TO ENFORCE LAW IN JUDEA IN ORDER TO STRENGTHEN MY HOLD IN EGYPT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DURING MY (EZRA) JOURNEY….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067578"/>
            <a:ext cx="2895600" cy="20164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1496 JEWISH PEOPLE </a:t>
            </a:r>
          </a:p>
          <a:p>
            <a:pPr algn="ctr"/>
            <a:r>
              <a:rPr lang="en-US" sz="2400" dirty="0" smtClean="0"/>
              <a:t>38 LEVIIM</a:t>
            </a:r>
          </a:p>
          <a:p>
            <a:pPr algn="ctr"/>
            <a:r>
              <a:rPr lang="en-US" sz="2400" dirty="0" smtClean="0"/>
              <a:t>220 SERVANTS</a:t>
            </a:r>
          </a:p>
          <a:p>
            <a:pPr algn="ctr"/>
            <a:r>
              <a:rPr lang="en-US" sz="2400" dirty="0" smtClean="0"/>
              <a:t>JOIN EZRA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819401" y="4482353"/>
            <a:ext cx="3429000" cy="19459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TAKES 4 MONTHS</a:t>
            </a:r>
            <a:endParaRPr lang="en-US" sz="2400" dirty="0"/>
          </a:p>
        </p:txBody>
      </p:sp>
      <p:sp>
        <p:nvSpPr>
          <p:cNvPr id="7" name="Block Arc 6"/>
          <p:cNvSpPr/>
          <p:nvPr/>
        </p:nvSpPr>
        <p:spPr>
          <a:xfrm>
            <a:off x="3619500" y="3733800"/>
            <a:ext cx="1790700" cy="1447800"/>
          </a:xfrm>
          <a:prstGeom prst="blockArc">
            <a:avLst>
              <a:gd name="adj1" fmla="val 10866550"/>
              <a:gd name="adj2" fmla="val 21376969"/>
              <a:gd name="adj3" fmla="val 206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2192478"/>
            <a:ext cx="2971800" cy="18915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EZRA RELIES ON HASHEM..DOES NOT TAKE A MILITARY ESCORT</a:t>
            </a:r>
            <a:endParaRPr lang="en-US" sz="2400" dirty="0"/>
          </a:p>
        </p:txBody>
      </p:sp>
      <p:sp>
        <p:nvSpPr>
          <p:cNvPr id="11" name="Block Arc 10"/>
          <p:cNvSpPr/>
          <p:nvPr/>
        </p:nvSpPr>
        <p:spPr>
          <a:xfrm>
            <a:off x="6248401" y="1395225"/>
            <a:ext cx="1790700" cy="1447800"/>
          </a:xfrm>
          <a:prstGeom prst="blockArc">
            <a:avLst>
              <a:gd name="adj1" fmla="val 10219753"/>
              <a:gd name="adj2" fmla="val 202705"/>
              <a:gd name="adj3" fmla="val 194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>
            <a:off x="685800" y="1343678"/>
            <a:ext cx="1790700" cy="1447800"/>
          </a:xfrm>
          <a:prstGeom prst="blockArc">
            <a:avLst>
              <a:gd name="adj1" fmla="val 10219753"/>
              <a:gd name="adj2" fmla="val 202705"/>
              <a:gd name="adj3" fmla="val 194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WHEN I GET TO YERUSHALAYIM I (EZRA) FIND…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1109</TotalTime>
  <Words>772</Words>
  <Application>Microsoft Macintosh PowerPoint</Application>
  <PresentationFormat>On-screen Show (4:3)</PresentationFormat>
  <Paragraphs>96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Story</vt:lpstr>
      <vt:lpstr>Good afternoon, my name is Ezra also known as the scribe let me tell you about myself…..</vt:lpstr>
      <vt:lpstr>Slide 2</vt:lpstr>
      <vt:lpstr>SCENE 2</vt:lpstr>
      <vt:lpstr>THE DECREES</vt:lpstr>
      <vt:lpstr>SCENE 3</vt:lpstr>
      <vt:lpstr>3 REASONS KING ARTAXERXES SENT EZRA TO ENFORCE JEWISH LAW:</vt:lpstr>
      <vt:lpstr>SCENE 4</vt:lpstr>
      <vt:lpstr>MY JOURNEY</vt:lpstr>
      <vt:lpstr>SCENE 5</vt:lpstr>
      <vt:lpstr>UPON ARRIVING TO YERUSHALAYIM EZRA FINDS…</vt:lpstr>
      <vt:lpstr>SCENE 6</vt:lpstr>
      <vt:lpstr>EZRA TAKES ACTION:</vt:lpstr>
      <vt:lpstr>To sum it up… </vt:lpstr>
      <vt:lpstr>ITS ME ..NEHEMIAH its 445 bce</vt:lpstr>
      <vt:lpstr> </vt:lpstr>
      <vt:lpstr>WHY DID KING GRANT HIM PERMISSION TO LEAVE?</vt:lpstr>
      <vt:lpstr>BOY DID I HAVE A PROBLEM</vt:lpstr>
      <vt:lpstr>I continue to inspire the Jews to help rebuild the wall!</vt:lpstr>
      <vt:lpstr>16 ft high,4.5 miles around 2000 inches deep</vt:lpstr>
      <vt:lpstr>Nehemiah takes action as a political leader: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afternoon, my name is Ezra also known as the scribe let me tell you about myself…..</dc:title>
  <dc:creator>michelle gindi</dc:creator>
  <cp:lastModifiedBy>jack cattan</cp:lastModifiedBy>
  <cp:revision>9</cp:revision>
  <dcterms:created xsi:type="dcterms:W3CDTF">2012-10-18T16:30:30Z</dcterms:created>
  <dcterms:modified xsi:type="dcterms:W3CDTF">2012-10-18T16:32:22Z</dcterms:modified>
</cp:coreProperties>
</file>