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9.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1.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7.xml" Type="http://schemas.openxmlformats.org/officeDocument/2006/relationships/slide" Id="rId12"/><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24.xml" Type="http://schemas.openxmlformats.org/officeDocument/2006/relationships/slide" Id="rId29"/><Relationship Target="slides/slide21.xml" Type="http://schemas.openxmlformats.org/officeDocument/2006/relationships/slide" Id="rId26"/><Relationship Target="slides/slide20.xml" Type="http://schemas.openxmlformats.org/officeDocument/2006/relationships/slide" Id="rId25"/><Relationship Target="slides/slide23.xml" Type="http://schemas.openxmlformats.org/officeDocument/2006/relationships/slide" Id="rId28"/><Relationship Target="slides/slide22.xml" Type="http://schemas.openxmlformats.org/officeDocument/2006/relationships/slide" Id="rId27"/><Relationship Target="presProps.xml" Type="http://schemas.openxmlformats.org/officeDocument/2006/relationships/presProps" Id="rId2"/><Relationship Target="slides/slide16.xml" Type="http://schemas.openxmlformats.org/officeDocument/2006/relationships/slide" Id="rId21"/><Relationship Target="theme/theme2.xml" Type="http://schemas.openxmlformats.org/officeDocument/2006/relationships/theme" Id="rId1"/><Relationship Target="slides/slide17.xml" Type="http://schemas.openxmlformats.org/officeDocument/2006/relationships/slide" Id="rId22"/><Relationship Target="slideMasters/slideMaster1.xml" Type="http://schemas.openxmlformats.org/officeDocument/2006/relationships/slideMaster" Id="rId4"/><Relationship Target="slides/slide18.xml" Type="http://schemas.openxmlformats.org/officeDocument/2006/relationships/slide" Id="rId23"/><Relationship Target="tableStyles.xml" Type="http://schemas.openxmlformats.org/officeDocument/2006/relationships/tableStyles" Id="rId3"/><Relationship Target="slides/slide19.xml" Type="http://schemas.openxmlformats.org/officeDocument/2006/relationships/slide" Id="rId24"/><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1.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343400" x="685800"/>
            <a:ext cy="4114800" cx="5486399"/>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3" name="Shape 43"/>
        <p:cNvGrpSpPr/>
        <p:nvPr/>
      </p:nvGrpSpPr>
      <p:grpSpPr>
        <a:xfrm>
          <a:off y="0" x="0"/>
          <a:ext cy="0" cx="0"/>
          <a:chOff y="0" x="0"/>
          <a:chExt cy="0" cx="0"/>
        </a:xfrm>
      </p:grpSpPr>
      <p:sp>
        <p:nvSpPr>
          <p:cNvPr id="44" name="Shape 44"/>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
        <p:nvSpPr>
          <p:cNvPr id="45" name="Shape 4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0" name="Shape 140"/>
        <p:cNvGrpSpPr/>
        <p:nvPr/>
      </p:nvGrpSpPr>
      <p:grpSpPr>
        <a:xfrm>
          <a:off y="0" x="0"/>
          <a:ext cy="0" cx="0"/>
          <a:chOff y="0" x="0"/>
          <a:chExt cy="0" cx="0"/>
        </a:xfrm>
      </p:grpSpPr>
      <p:sp>
        <p:nvSpPr>
          <p:cNvPr id="141" name="Shape 14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42" name="Shape 14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7" name="Shape 147"/>
        <p:cNvGrpSpPr/>
        <p:nvPr/>
      </p:nvGrpSpPr>
      <p:grpSpPr>
        <a:xfrm>
          <a:off y="0" x="0"/>
          <a:ext cy="0" cx="0"/>
          <a:chOff y="0" x="0"/>
          <a:chExt cy="0" cx="0"/>
        </a:xfrm>
      </p:grpSpPr>
      <p:sp>
        <p:nvSpPr>
          <p:cNvPr id="148" name="Shape 14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49" name="Shape 14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6" name="Shape 156"/>
        <p:cNvGrpSpPr/>
        <p:nvPr/>
      </p:nvGrpSpPr>
      <p:grpSpPr>
        <a:xfrm>
          <a:off y="0" x="0"/>
          <a:ext cy="0" cx="0"/>
          <a:chOff y="0" x="0"/>
          <a:chExt cy="0" cx="0"/>
        </a:xfrm>
      </p:grpSpPr>
      <p:sp>
        <p:nvSpPr>
          <p:cNvPr id="157" name="Shape 15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58" name="Shape 15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4" name="Shape 164"/>
        <p:cNvGrpSpPr/>
        <p:nvPr/>
      </p:nvGrpSpPr>
      <p:grpSpPr>
        <a:xfrm>
          <a:off y="0" x="0"/>
          <a:ext cy="0" cx="0"/>
          <a:chOff y="0" x="0"/>
          <a:chExt cy="0" cx="0"/>
        </a:xfrm>
      </p:grpSpPr>
      <p:sp>
        <p:nvSpPr>
          <p:cNvPr id="165" name="Shape 16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66" name="Shape 16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6" name="Shape 176"/>
        <p:cNvGrpSpPr/>
        <p:nvPr/>
      </p:nvGrpSpPr>
      <p:grpSpPr>
        <a:xfrm>
          <a:off y="0" x="0"/>
          <a:ext cy="0" cx="0"/>
          <a:chOff y="0" x="0"/>
          <a:chExt cy="0" cx="0"/>
        </a:xfrm>
      </p:grpSpPr>
      <p:sp>
        <p:nvSpPr>
          <p:cNvPr id="177" name="Shape 17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78" name="Shape 17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3" name="Shape 183"/>
        <p:cNvGrpSpPr/>
        <p:nvPr/>
      </p:nvGrpSpPr>
      <p:grpSpPr>
        <a:xfrm>
          <a:off y="0" x="0"/>
          <a:ext cy="0" cx="0"/>
          <a:chOff y="0" x="0"/>
          <a:chExt cy="0" cx="0"/>
        </a:xfrm>
      </p:grpSpPr>
      <p:sp>
        <p:nvSpPr>
          <p:cNvPr id="184" name="Shape 18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85" name="Shape 18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1" name="Shape 191"/>
        <p:cNvGrpSpPr/>
        <p:nvPr/>
      </p:nvGrpSpPr>
      <p:grpSpPr>
        <a:xfrm>
          <a:off y="0" x="0"/>
          <a:ext cy="0" cx="0"/>
          <a:chOff y="0" x="0"/>
          <a:chExt cy="0" cx="0"/>
        </a:xfrm>
      </p:grpSpPr>
      <p:sp>
        <p:nvSpPr>
          <p:cNvPr id="192" name="Shape 19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93" name="Shape 19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9" name="Shape 199"/>
        <p:cNvGrpSpPr/>
        <p:nvPr/>
      </p:nvGrpSpPr>
      <p:grpSpPr>
        <a:xfrm>
          <a:off y="0" x="0"/>
          <a:ext cy="0" cx="0"/>
          <a:chOff y="0" x="0"/>
          <a:chExt cy="0" cx="0"/>
        </a:xfrm>
      </p:grpSpPr>
      <p:sp>
        <p:nvSpPr>
          <p:cNvPr id="200" name="Shape 20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01" name="Shape 20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1" name="Shape 211"/>
        <p:cNvGrpSpPr/>
        <p:nvPr/>
      </p:nvGrpSpPr>
      <p:grpSpPr>
        <a:xfrm>
          <a:off y="0" x="0"/>
          <a:ext cy="0" cx="0"/>
          <a:chOff y="0" x="0"/>
          <a:chExt cy="0" cx="0"/>
        </a:xfrm>
      </p:grpSpPr>
      <p:sp>
        <p:nvSpPr>
          <p:cNvPr id="212" name="Shape 21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13" name="Shape 21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1" name="Shape 221"/>
        <p:cNvGrpSpPr/>
        <p:nvPr/>
      </p:nvGrpSpPr>
      <p:grpSpPr>
        <a:xfrm>
          <a:off y="0" x="0"/>
          <a:ext cy="0" cx="0"/>
          <a:chOff y="0" x="0"/>
          <a:chExt cy="0" cx="0"/>
        </a:xfrm>
      </p:grpSpPr>
      <p:sp>
        <p:nvSpPr>
          <p:cNvPr id="222" name="Shape 22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23" name="Shape 22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4" name="Shape 54"/>
        <p:cNvGrpSpPr/>
        <p:nvPr/>
      </p:nvGrpSpPr>
      <p:grpSpPr>
        <a:xfrm>
          <a:off y="0" x="0"/>
          <a:ext cy="0" cx="0"/>
          <a:chOff y="0" x="0"/>
          <a:chExt cy="0" cx="0"/>
        </a:xfrm>
      </p:grpSpPr>
      <p:sp>
        <p:nvSpPr>
          <p:cNvPr id="55" name="Shape 5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56" name="Shape 5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0" name="Shape 230"/>
        <p:cNvGrpSpPr/>
        <p:nvPr/>
      </p:nvGrpSpPr>
      <p:grpSpPr>
        <a:xfrm>
          <a:off y="0" x="0"/>
          <a:ext cy="0" cx="0"/>
          <a:chOff y="0" x="0"/>
          <a:chExt cy="0" cx="0"/>
        </a:xfrm>
      </p:grpSpPr>
      <p:sp>
        <p:nvSpPr>
          <p:cNvPr id="231" name="Shape 23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32" name="Shape 23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7" name="Shape 237"/>
        <p:cNvGrpSpPr/>
        <p:nvPr/>
      </p:nvGrpSpPr>
      <p:grpSpPr>
        <a:xfrm>
          <a:off y="0" x="0"/>
          <a:ext cy="0" cx="0"/>
          <a:chOff y="0" x="0"/>
          <a:chExt cy="0" cx="0"/>
        </a:xfrm>
      </p:grpSpPr>
      <p:sp>
        <p:nvSpPr>
          <p:cNvPr id="238" name="Shape 23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39" name="Shape 23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5" name="Shape 245"/>
        <p:cNvGrpSpPr/>
        <p:nvPr/>
      </p:nvGrpSpPr>
      <p:grpSpPr>
        <a:xfrm>
          <a:off y="0" x="0"/>
          <a:ext cy="0" cx="0"/>
          <a:chOff y="0" x="0"/>
          <a:chExt cy="0" cx="0"/>
        </a:xfrm>
      </p:grpSpPr>
      <p:sp>
        <p:nvSpPr>
          <p:cNvPr id="246" name="Shape 24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47" name="Shape 24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5" name="Shape 255"/>
        <p:cNvGrpSpPr/>
        <p:nvPr/>
      </p:nvGrpSpPr>
      <p:grpSpPr>
        <a:xfrm>
          <a:off y="0" x="0"/>
          <a:ext cy="0" cx="0"/>
          <a:chOff y="0" x="0"/>
          <a:chExt cy="0" cx="0"/>
        </a:xfrm>
      </p:grpSpPr>
      <p:sp>
        <p:nvSpPr>
          <p:cNvPr id="256" name="Shape 25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57" name="Shape 25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1" name="Shape 261"/>
        <p:cNvGrpSpPr/>
        <p:nvPr/>
      </p:nvGrpSpPr>
      <p:grpSpPr>
        <a:xfrm>
          <a:off y="0" x="0"/>
          <a:ext cy="0" cx="0"/>
          <a:chOff y="0" x="0"/>
          <a:chExt cy="0" cx="0"/>
        </a:xfrm>
      </p:grpSpPr>
      <p:sp>
        <p:nvSpPr>
          <p:cNvPr id="262" name="Shape 26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63" name="Shape 26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8" name="Shape 68"/>
        <p:cNvGrpSpPr/>
        <p:nvPr/>
      </p:nvGrpSpPr>
      <p:grpSpPr>
        <a:xfrm>
          <a:off y="0" x="0"/>
          <a:ext cy="0" cx="0"/>
          <a:chOff y="0" x="0"/>
          <a:chExt cy="0" cx="0"/>
        </a:xfrm>
      </p:grpSpPr>
      <p:sp>
        <p:nvSpPr>
          <p:cNvPr id="69" name="Shape 6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70" name="Shape 7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2" name="Shape 82"/>
        <p:cNvGrpSpPr/>
        <p:nvPr/>
      </p:nvGrpSpPr>
      <p:grpSpPr>
        <a:xfrm>
          <a:off y="0" x="0"/>
          <a:ext cy="0" cx="0"/>
          <a:chOff y="0" x="0"/>
          <a:chExt cy="0" cx="0"/>
        </a:xfrm>
      </p:grpSpPr>
      <p:sp>
        <p:nvSpPr>
          <p:cNvPr id="83" name="Shape 8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84" name="Shape 8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1" name="Shape 91"/>
        <p:cNvGrpSpPr/>
        <p:nvPr/>
      </p:nvGrpSpPr>
      <p:grpSpPr>
        <a:xfrm>
          <a:off y="0" x="0"/>
          <a:ext cy="0" cx="0"/>
          <a:chOff y="0" x="0"/>
          <a:chExt cy="0" cx="0"/>
        </a:xfrm>
      </p:grpSpPr>
      <p:sp>
        <p:nvSpPr>
          <p:cNvPr id="92" name="Shape 9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93" name="Shape 9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9" name="Shape 99"/>
        <p:cNvGrpSpPr/>
        <p:nvPr/>
      </p:nvGrpSpPr>
      <p:grpSpPr>
        <a:xfrm>
          <a:off y="0" x="0"/>
          <a:ext cy="0" cx="0"/>
          <a:chOff y="0" x="0"/>
          <a:chExt cy="0" cx="0"/>
        </a:xfrm>
      </p:grpSpPr>
      <p:sp>
        <p:nvSpPr>
          <p:cNvPr id="100" name="Shape 10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01" name="Shape 10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6" name="Shape 116"/>
        <p:cNvGrpSpPr/>
        <p:nvPr/>
      </p:nvGrpSpPr>
      <p:grpSpPr>
        <a:xfrm>
          <a:off y="0" x="0"/>
          <a:ext cy="0" cx="0"/>
          <a:chOff y="0" x="0"/>
          <a:chExt cy="0" cx="0"/>
        </a:xfrm>
      </p:grpSpPr>
      <p:sp>
        <p:nvSpPr>
          <p:cNvPr id="117" name="Shape 11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18" name="Shape 11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4" name="Shape 124"/>
        <p:cNvGrpSpPr/>
        <p:nvPr/>
      </p:nvGrpSpPr>
      <p:grpSpPr>
        <a:xfrm>
          <a:off y="0" x="0"/>
          <a:ext cy="0" cx="0"/>
          <a:chOff y="0" x="0"/>
          <a:chExt cy="0" cx="0"/>
        </a:xfrm>
      </p:grpSpPr>
      <p:sp>
        <p:nvSpPr>
          <p:cNvPr id="125" name="Shape 12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26" name="Shape 12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4" name="Shape 134"/>
        <p:cNvGrpSpPr/>
        <p:nvPr/>
      </p:nvGrpSpPr>
      <p:grpSpPr>
        <a:xfrm>
          <a:off y="0" x="0"/>
          <a:ext cy="0" cx="0"/>
          <a:chOff y="0" x="0"/>
          <a:chExt cy="0" cx="0"/>
        </a:xfrm>
      </p:grpSpPr>
      <p:sp>
        <p:nvSpPr>
          <p:cNvPr id="135" name="Shape 13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36" name="Shape 13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p:nvPr/>
        </p:nvSpPr>
        <p:spPr>
          <a:xfrm>
            <a:off y="0" x="0"/>
            <a:ext cy="5176499" cx="9144000"/>
          </a:xfrm>
          <a:prstGeom prst="rect">
            <a:avLst/>
          </a:prstGeom>
          <a:gradFill>
            <a:gsLst>
              <a:gs pos="0">
                <a:srgbClr val="003171"/>
              </a:gs>
              <a:gs pos="100000">
                <a:srgbClr val="549FFF"/>
              </a:gs>
            </a:gsLst>
            <a:lin ang="7920000" scaled="0"/>
          </a:gradFill>
          <a:ln>
            <a:noFill/>
          </a:ln>
        </p:spPr>
        <p:txBody>
          <a:bodyPr bIns="45700" rIns="91425" lIns="91425" tIns="45700" anchor="ctr" anchorCtr="0">
            <a:noAutofit/>
          </a:bodyPr>
          <a:lstStyle/>
          <a:p/>
        </p:txBody>
      </p:sp>
      <p:sp>
        <p:nvSpPr>
          <p:cNvPr id="9" name="Shape 9"/>
          <p:cNvSpPr/>
          <p:nvPr/>
        </p:nvSpPr>
        <p:spPr>
          <a:xfrm flipH="1">
            <a:off y="12039" x="-3832"/>
            <a:ext cy="5165065" cx="10925833"/>
          </a:xfrm>
          <a:custGeom>
            <a:pathLst>
              <a:path w="24279631" extrusionOk="0" h="6863875">
                <a:moveTo>
                  <a:pt y="0" x="9291599"/>
                </a:moveTo>
                <a:lnTo>
                  <a:pt y="5875" x="24279631"/>
                </a:lnTo>
                <a:lnTo>
                  <a:pt y="6863875" x="24250422"/>
                </a:lnTo>
                <a:lnTo>
                  <a:pt y="6858000" x="8740466"/>
                </a:lnTo>
                <a:cubicBezTo>
                  <a:pt y="3062308" x="0"/>
                  <a:pt y="312298" x="7449035"/>
                  <a:pt y="0" x="9291599"/>
                </a:cubicBezTo>
                <a:close/>
              </a:path>
            </a:pathLst>
          </a:custGeom>
          <a:gradFill>
            <a:gsLst>
              <a:gs pos="0">
                <a:srgbClr val="549FFF">
                  <a:alpha val="40784"/>
                </a:srgbClr>
              </a:gs>
              <a:gs pos="41000">
                <a:srgbClr val="003171">
                  <a:alpha val="94901"/>
                </a:srgbClr>
              </a:gs>
              <a:gs pos="100000">
                <a:srgbClr val="003171">
                  <a:alpha val="94901"/>
                </a:srgbClr>
              </a:gs>
            </a:gsLst>
            <a:path path="circle">
              <a:fillToRect t="100%" r="100%"/>
            </a:path>
            <a:tileRect b="-100%" l="-100%"/>
          </a:gradFill>
          <a:ln>
            <a:noFill/>
          </a:ln>
        </p:spPr>
        <p:txBody>
          <a:bodyPr bIns="45700" rIns="91425" lIns="91425" tIns="45700" anchor="ctr" anchorCtr="0">
            <a:noAutofit/>
          </a:bodyPr>
          <a:lstStyle/>
          <a:p/>
        </p:txBody>
      </p:sp>
      <p:sp>
        <p:nvSpPr>
          <p:cNvPr id="10" name="Shape 10"/>
          <p:cNvSpPr/>
          <p:nvPr/>
        </p:nvSpPr>
        <p:spPr>
          <a:xfrm flipH="1">
            <a:off y="660" x="14659"/>
            <a:ext cy="5165065" cx="10500940"/>
          </a:xfrm>
          <a:custGeom>
            <a:pathLst>
              <a:path w="24279631" extrusionOk="0" h="6863875">
                <a:moveTo>
                  <a:pt y="0" x="9291599"/>
                </a:moveTo>
                <a:lnTo>
                  <a:pt y="5875" x="24279631"/>
                </a:lnTo>
                <a:lnTo>
                  <a:pt y="6863875" x="24250422"/>
                </a:lnTo>
                <a:lnTo>
                  <a:pt y="6858000" x="8740466"/>
                </a:lnTo>
                <a:cubicBezTo>
                  <a:pt y="3062308" x="0"/>
                  <a:pt y="312298" x="7449035"/>
                  <a:pt y="0" x="9291599"/>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 r="100%"/>
            </a:path>
            <a:tileRect b="-100%" l="-100%"/>
          </a:gradFill>
          <a:ln>
            <a:noFill/>
          </a:ln>
        </p:spPr>
        <p:txBody>
          <a:bodyPr bIns="45700" rIns="91425" lIns="91425" tIns="45700" anchor="b" anchorCtr="0">
            <a:noAutofit/>
          </a:bodyPr>
          <a:lstStyle/>
          <a:p/>
        </p:txBody>
      </p:sp>
      <p:sp>
        <p:nvSpPr>
          <p:cNvPr id="11" name="Shape 11"/>
          <p:cNvSpPr/>
          <p:nvPr/>
        </p:nvSpPr>
        <p:spPr>
          <a:xfrm>
            <a:off y="-661" x="-846666"/>
            <a:ext cy="5176308" cx="2167466"/>
          </a:xfrm>
          <a:custGeom>
            <a:pathLst>
              <a:path w="2167467" extrusionOk="0" h="6180667">
                <a:moveTo>
                  <a:pt y="0" x="939800"/>
                </a:moveTo>
                <a:lnTo>
                  <a:pt y="5881" x="1905000"/>
                </a:lnTo>
                <a:cubicBezTo>
                  <a:pt y="1035992" x="2167467"/>
                  <a:pt y="1848556" x="0"/>
                  <a:pt y="6180667" x="1896533"/>
                </a:cubicBezTo>
                <a:lnTo>
                  <a:pt y="6180667" x="939800"/>
                </a:lnTo>
                <a:lnTo>
                  <a:pt y="0" x="939800"/>
                </a:lnTo>
                <a:close/>
              </a:path>
            </a:pathLst>
          </a:custGeom>
          <a:gradFill>
            <a:gsLst>
              <a:gs pos="0">
                <a:srgbClr val="003171">
                  <a:alpha val="20784"/>
                </a:srgbClr>
              </a:gs>
              <a:gs pos="100000">
                <a:srgbClr val="65A8FF">
                  <a:alpha val="20784"/>
                </a:srgbClr>
              </a:gs>
            </a:gsLst>
            <a:lin ang="0" scaled="0"/>
          </a:gradFill>
          <a:ln>
            <a:noFill/>
          </a:ln>
        </p:spPr>
        <p:txBody>
          <a:bodyPr bIns="45700" rIns="91425" lIns="91425" tIns="45700" anchor="ctr" anchorCtr="0">
            <a:noAutofit/>
          </a:bodyPr>
          <a:lstStyle/>
          <a:p/>
        </p:txBody>
      </p:sp>
      <p:sp>
        <p:nvSpPr>
          <p:cNvPr id="12" name="Shape 12"/>
          <p:cNvSpPr/>
          <p:nvPr/>
        </p:nvSpPr>
        <p:spPr>
          <a:xfrm rot="10800000" flipH="1">
            <a:off y="131" x="-524933"/>
            <a:ext cy="5176308" cx="1403434"/>
          </a:xfrm>
          <a:custGeom>
            <a:pathLst>
              <a:path w="2167467" extrusionOk="0" h="6180667">
                <a:moveTo>
                  <a:pt y="0" x="939800"/>
                </a:moveTo>
                <a:lnTo>
                  <a:pt y="5881" x="1905000"/>
                </a:lnTo>
                <a:cubicBezTo>
                  <a:pt y="1035992" x="2167467"/>
                  <a:pt y="1848556" x="0"/>
                  <a:pt y="6180667" x="1896533"/>
                </a:cubicBezTo>
                <a:lnTo>
                  <a:pt y="6180667" x="939800"/>
                </a:lnTo>
                <a:lnTo>
                  <a:pt y="0" x="939800"/>
                </a:lnTo>
                <a:close/>
              </a:path>
            </a:pathLst>
          </a:custGeom>
          <a:gradFill>
            <a:gsLst>
              <a:gs pos="0">
                <a:srgbClr val="003171">
                  <a:alpha val="20784"/>
                </a:srgbClr>
              </a:gs>
              <a:gs pos="100000">
                <a:srgbClr val="65A8FF">
                  <a:alpha val="20784"/>
                </a:srgbClr>
              </a:gs>
            </a:gsLst>
            <a:lin ang="0" scaled="0"/>
          </a:gradFill>
          <a:ln>
            <a:noFill/>
          </a:ln>
        </p:spPr>
        <p:txBody>
          <a:bodyPr bIns="45700" rIns="91425" lIns="91425" tIns="45700" anchor="ctr" anchorCtr="0">
            <a:noAutofit/>
          </a:bodyPr>
          <a:lstStyle/>
          <a:p/>
        </p:txBody>
      </p:sp>
      <p:sp>
        <p:nvSpPr>
          <p:cNvPr id="13" name="Shape 13"/>
          <p:cNvSpPr txBox="1"/>
          <p:nvPr>
            <p:ph type="ctrTitle"/>
          </p:nvPr>
        </p:nvSpPr>
        <p:spPr>
          <a:xfrm>
            <a:off y="1242060" x="1082040"/>
            <a:ext cy="1102500" cx="7050900"/>
          </a:xfrm>
          <a:prstGeom prst="rect">
            <a:avLst/>
          </a:prstGeom>
        </p:spPr>
        <p:txBody>
          <a:bodyPr bIns="91425" rIns="91425" lIns="91425" tIns="91425" anchor="b" anchorCtr="0"/>
          <a:lstStyle>
            <a:lvl1pPr algn="r" indent="304800">
              <a:buClr>
                <a:schemeClr val="lt1"/>
              </a:buClr>
              <a:buSzPct val="100000"/>
              <a:defRPr sz="4800">
                <a:solidFill>
                  <a:schemeClr val="lt1"/>
                </a:solidFill>
              </a:defRPr>
            </a:lvl1pPr>
            <a:lvl2pPr algn="r" indent="304800">
              <a:buClr>
                <a:schemeClr val="lt1"/>
              </a:buClr>
              <a:buSzPct val="100000"/>
              <a:defRPr sz="4800">
                <a:solidFill>
                  <a:schemeClr val="lt1"/>
                </a:solidFill>
              </a:defRPr>
            </a:lvl2pPr>
            <a:lvl3pPr algn="r" indent="304800">
              <a:buClr>
                <a:schemeClr val="lt1"/>
              </a:buClr>
              <a:buSzPct val="100000"/>
              <a:defRPr sz="4800">
                <a:solidFill>
                  <a:schemeClr val="lt1"/>
                </a:solidFill>
              </a:defRPr>
            </a:lvl3pPr>
            <a:lvl4pPr algn="r" indent="304800">
              <a:buClr>
                <a:schemeClr val="lt1"/>
              </a:buClr>
              <a:buSzPct val="100000"/>
              <a:defRPr sz="4800">
                <a:solidFill>
                  <a:schemeClr val="lt1"/>
                </a:solidFill>
              </a:defRPr>
            </a:lvl4pPr>
            <a:lvl5pPr algn="r" indent="304800">
              <a:buClr>
                <a:schemeClr val="lt1"/>
              </a:buClr>
              <a:buSzPct val="100000"/>
              <a:defRPr sz="4800">
                <a:solidFill>
                  <a:schemeClr val="lt1"/>
                </a:solidFill>
              </a:defRPr>
            </a:lvl5pPr>
            <a:lvl6pPr algn="r" indent="304800">
              <a:buClr>
                <a:schemeClr val="lt1"/>
              </a:buClr>
              <a:buSzPct val="100000"/>
              <a:defRPr sz="4800">
                <a:solidFill>
                  <a:schemeClr val="lt1"/>
                </a:solidFill>
              </a:defRPr>
            </a:lvl6pPr>
            <a:lvl7pPr algn="r" indent="304800">
              <a:buClr>
                <a:schemeClr val="lt1"/>
              </a:buClr>
              <a:buSzPct val="100000"/>
              <a:defRPr sz="4800">
                <a:solidFill>
                  <a:schemeClr val="lt1"/>
                </a:solidFill>
              </a:defRPr>
            </a:lvl7pPr>
            <a:lvl8pPr algn="r" indent="304800">
              <a:buClr>
                <a:schemeClr val="lt1"/>
              </a:buClr>
              <a:buSzPct val="100000"/>
              <a:defRPr sz="4800">
                <a:solidFill>
                  <a:schemeClr val="lt1"/>
                </a:solidFill>
              </a:defRPr>
            </a:lvl8pPr>
            <a:lvl9pPr algn="r" indent="304800">
              <a:buClr>
                <a:schemeClr val="lt1"/>
              </a:buClr>
              <a:buSzPct val="100000"/>
              <a:defRPr sz="4800">
                <a:solidFill>
                  <a:schemeClr val="lt1"/>
                </a:solidFill>
              </a:defRPr>
            </a:lvl9pPr>
          </a:lstStyle>
          <a:p/>
        </p:txBody>
      </p:sp>
      <p:sp>
        <p:nvSpPr>
          <p:cNvPr id="14" name="Shape 14"/>
          <p:cNvSpPr txBox="1"/>
          <p:nvPr>
            <p:ph idx="1" type="subTitle"/>
          </p:nvPr>
        </p:nvSpPr>
        <p:spPr>
          <a:xfrm>
            <a:off y="2423159" x="1082040"/>
            <a:ext cy="694199" cx="7035899"/>
          </a:xfrm>
          <a:prstGeom prst="rect">
            <a:avLst/>
          </a:prstGeom>
        </p:spPr>
        <p:txBody>
          <a:bodyPr bIns="91425" rIns="91425" lIns="91425" tIns="91425" anchor="t" anchorCtr="0"/>
          <a:lstStyle>
            <a:lvl1pPr algn="r" indent="152400" marL="0">
              <a:buClr>
                <a:schemeClr val="lt1"/>
              </a:buClr>
              <a:buSzPct val="100000"/>
              <a:buNone/>
              <a:defRPr sz="2400">
                <a:solidFill>
                  <a:schemeClr val="lt1"/>
                </a:solidFill>
              </a:defRPr>
            </a:lvl1pPr>
            <a:lvl2pPr algn="r" indent="152400" marL="0">
              <a:spcBef>
                <a:spcPts val="0"/>
              </a:spcBef>
              <a:buClr>
                <a:schemeClr val="lt1"/>
              </a:buClr>
              <a:buSzPct val="100000"/>
              <a:buNone/>
              <a:defRPr sz="2400">
                <a:solidFill>
                  <a:schemeClr val="lt1"/>
                </a:solidFill>
              </a:defRPr>
            </a:lvl2pPr>
            <a:lvl3pPr algn="r" indent="152400" marL="0">
              <a:spcBef>
                <a:spcPts val="0"/>
              </a:spcBef>
              <a:buClr>
                <a:schemeClr val="lt1"/>
              </a:buClr>
              <a:buNone/>
              <a:defRPr>
                <a:solidFill>
                  <a:schemeClr val="lt1"/>
                </a:solidFill>
              </a:defRPr>
            </a:lvl3pPr>
            <a:lvl4pPr algn="r" indent="152400" marL="0">
              <a:spcBef>
                <a:spcPts val="0"/>
              </a:spcBef>
              <a:buClr>
                <a:schemeClr val="lt1"/>
              </a:buClr>
              <a:buSzPct val="100000"/>
              <a:buNone/>
              <a:defRPr sz="2400">
                <a:solidFill>
                  <a:schemeClr val="lt1"/>
                </a:solidFill>
              </a:defRPr>
            </a:lvl4pPr>
            <a:lvl5pPr algn="r" indent="152400" marL="0">
              <a:spcBef>
                <a:spcPts val="0"/>
              </a:spcBef>
              <a:buClr>
                <a:schemeClr val="lt1"/>
              </a:buClr>
              <a:buSzPct val="100000"/>
              <a:buNone/>
              <a:defRPr sz="2400">
                <a:solidFill>
                  <a:schemeClr val="lt1"/>
                </a:solidFill>
              </a:defRPr>
            </a:lvl5pPr>
            <a:lvl6pPr algn="r" indent="152400" marL="0">
              <a:spcBef>
                <a:spcPts val="0"/>
              </a:spcBef>
              <a:buClr>
                <a:schemeClr val="lt1"/>
              </a:buClr>
              <a:buSzPct val="100000"/>
              <a:buNone/>
              <a:defRPr sz="2400">
                <a:solidFill>
                  <a:schemeClr val="lt1"/>
                </a:solidFill>
              </a:defRPr>
            </a:lvl6pPr>
            <a:lvl7pPr algn="r" indent="152400" marL="0">
              <a:spcBef>
                <a:spcPts val="0"/>
              </a:spcBef>
              <a:buClr>
                <a:schemeClr val="lt1"/>
              </a:buClr>
              <a:buSzPct val="100000"/>
              <a:buNone/>
              <a:defRPr sz="2400">
                <a:solidFill>
                  <a:schemeClr val="lt1"/>
                </a:solidFill>
              </a:defRPr>
            </a:lvl7pPr>
            <a:lvl8pPr algn="r" indent="152400" marL="0">
              <a:spcBef>
                <a:spcPts val="0"/>
              </a:spcBef>
              <a:buClr>
                <a:schemeClr val="lt1"/>
              </a:buClr>
              <a:buSzPct val="100000"/>
              <a:buNone/>
              <a:defRPr sz="2400">
                <a:solidFill>
                  <a:schemeClr val="lt1"/>
                </a:solidFill>
              </a:defRPr>
            </a:lvl8pPr>
            <a:lvl9pPr algn="r" indent="152400" marL="0">
              <a:spcBef>
                <a:spcPts val="0"/>
              </a:spcBef>
              <a:buClr>
                <a:schemeClr val="lt1"/>
              </a:buClr>
              <a:buSzPct val="100000"/>
              <a:buNone/>
              <a:defRPr sz="2400">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5" name="Shape 15"/>
        <p:cNvGrpSpPr/>
        <p:nvPr/>
      </p:nvGrpSpPr>
      <p:grpSpPr>
        <a:xfrm>
          <a:off y="0" x="0"/>
          <a:ext cy="0" cx="0"/>
          <a:chOff y="0" x="0"/>
          <a:chExt cy="0" cx="0"/>
        </a:xfrm>
      </p:grpSpPr>
      <p:sp>
        <p:nvSpPr>
          <p:cNvPr id="16" name="Shape 16"/>
          <p:cNvSpPr/>
          <p:nvPr/>
        </p:nvSpPr>
        <p:spPr>
          <a:xfrm rot="10800000" flipH="1">
            <a:off y="-16424" x="-348182"/>
            <a:ext cy="5159924" cx="1723519"/>
          </a:xfrm>
          <a:custGeom>
            <a:pathLst>
              <a:path w="4476675" extrusionOk="0" h="6879900">
                <a:moveTo>
                  <a:pt y="16025" x="4476676"/>
                </a:moveTo>
                <a:lnTo>
                  <a:pt y="0" x="879695"/>
                </a:lnTo>
                <a:cubicBezTo>
                  <a:pt y="2293300" x="886211"/>
                  <a:pt y="4586600" x="892726"/>
                  <a:pt y="6879900" x="899242"/>
                </a:cubicBezTo>
                <a:lnTo>
                  <a:pt y="6861462" x="3909760"/>
                </a:lnTo>
                <a:cubicBezTo>
                  <a:pt y="3547544" x="0"/>
                  <a:pt y="1824359" x="1695771"/>
                  <a:pt y="16025" x="4476676"/>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 r="100%"/>
            </a:path>
            <a:tileRect b="-100%" l="-100%"/>
          </a:gradFill>
          <a:ln>
            <a:noFill/>
          </a:ln>
        </p:spPr>
        <p:txBody>
          <a:bodyPr bIns="45700" rIns="91425" lIns="91425" tIns="45700" anchor="ctr" anchorCtr="0">
            <a:noAutofit/>
          </a:bodyPr>
          <a:lstStyle/>
          <a:p/>
        </p:txBody>
      </p:sp>
      <p:sp>
        <p:nvSpPr>
          <p:cNvPr id="17" name="Shape 17"/>
          <p:cNvSpPr txBox="1"/>
          <p:nvPr>
            <p:ph idx="1" type="body"/>
          </p:nvPr>
        </p:nvSpPr>
        <p:spPr>
          <a:xfrm>
            <a:off y="1244242" x="457200"/>
            <a:ext cy="3630300" cx="8229600"/>
          </a:xfrm>
          <a:prstGeom prst="rect">
            <a:avLst/>
          </a:prstGeom>
        </p:spPr>
        <p:txBody>
          <a:bodyPr bIns="91425" rIns="91425" lIns="91425" t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18" name="Shape 18"/>
          <p:cNvSpPr/>
          <p:nvPr/>
        </p:nvSpPr>
        <p:spPr>
          <a:xfrm rot="10800000" flipH="1">
            <a:off y="774" x="-1118653"/>
            <a:ext cy="5142725" cx="3100650"/>
          </a:xfrm>
          <a:custGeom>
            <a:pathLst>
              <a:path w="8053639" extrusionOk="0" h="6879900">
                <a:moveTo>
                  <a:pt y="16025" x="4696126"/>
                </a:moveTo>
                <a:lnTo>
                  <a:pt y="0" x="2920537"/>
                </a:lnTo>
                <a:cubicBezTo>
                  <a:pt y="2293300" x="2927053"/>
                  <a:pt y="4586600" x="2933568"/>
                  <a:pt y="6879900" x="2940084"/>
                </a:cubicBezTo>
                <a:lnTo>
                  <a:pt y="6861462" x="4085318"/>
                </a:lnTo>
                <a:cubicBezTo>
                  <a:pt y="4651267" x="8053639"/>
                  <a:pt y="3113439" x="0"/>
                  <a:pt y="16025" x="4696126"/>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 r="100%"/>
            </a:path>
            <a:tileRect b="-100%" l="-100%"/>
          </a:gradFill>
          <a:ln>
            <a:noFill/>
          </a:ln>
        </p:spPr>
        <p:txBody>
          <a:bodyPr bIns="45700" rIns="91425" lIns="91425" tIns="45700" anchor="ctr" anchorCtr="0">
            <a:noAutofit/>
          </a:bodyPr>
          <a:lstStyle/>
          <a:p/>
        </p:txBody>
      </p:sp>
      <p:sp>
        <p:nvSpPr>
          <p:cNvPr id="19" name="Shape 19"/>
          <p:cNvSpPr/>
          <p:nvPr/>
        </p:nvSpPr>
        <p:spPr>
          <a:xfrm rot="10800000">
            <a:off y="-9550" x="8088846"/>
            <a:ext cy="5153050" cx="1100667"/>
          </a:xfrm>
          <a:custGeom>
            <a:pathLst>
              <a:path w="1100668" extrusionOk="0" h="6916846">
                <a:moveTo>
                  <a:pt y="11711" x="0"/>
                </a:moveTo>
                <a:lnTo>
                  <a:pt y="0" x="956734"/>
                </a:lnTo>
                <a:cubicBezTo>
                  <a:pt y="3419922" x="33869"/>
                  <a:pt y="4504457" x="220135"/>
                  <a:pt y="6916846" x="1100668"/>
                </a:cubicBezTo>
                <a:lnTo>
                  <a:pt y="6916846" x="0"/>
                </a:lnTo>
                <a:lnTo>
                  <a:pt y="11711" x="0"/>
                </a:lnTo>
                <a:close/>
              </a:path>
            </a:pathLst>
          </a:custGeom>
          <a:gradFill>
            <a:gsLst>
              <a:gs pos="0">
                <a:srgbClr val="003171"/>
              </a:gs>
              <a:gs pos="100000">
                <a:srgbClr val="65A8FF"/>
              </a:gs>
            </a:gsLst>
            <a:lin ang="5700000" scaled="0"/>
          </a:gradFill>
          <a:ln>
            <a:noFill/>
          </a:ln>
        </p:spPr>
        <p:txBody>
          <a:bodyPr bIns="45700" rIns="91425" lIns="91425" tIns="45700" anchor="ctr" anchorCtr="0">
            <a:noAutofit/>
          </a:bodyPr>
          <a:lstStyle/>
          <a:p/>
        </p:txBody>
      </p:sp>
      <p:sp>
        <p:nvSpPr>
          <p:cNvPr id="20" name="Shape 20"/>
          <p:cNvSpPr txBox="1"/>
          <p:nvPr>
            <p:ph type="title"/>
          </p:nvPr>
        </p:nvSpPr>
        <p:spPr>
          <a:xfrm>
            <a:off y="205978" x="457200"/>
            <a:ext cy="994200" cx="8229600"/>
          </a:xfrm>
          <a:prstGeom prst="rect">
            <a:avLst/>
          </a:prstGeom>
        </p:spPr>
        <p:txBody>
          <a:bodyPr bIns="91425" rIns="91425" lIns="91425" t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1" name="Shape 21"/>
        <p:cNvGrpSpPr/>
        <p:nvPr/>
      </p:nvGrpSpPr>
      <p:grpSpPr>
        <a:xfrm>
          <a:off y="0" x="0"/>
          <a:ext cy="0" cx="0"/>
          <a:chOff y="0" x="0"/>
          <a:chExt cy="0" cx="0"/>
        </a:xfrm>
      </p:grpSpPr>
      <p:sp>
        <p:nvSpPr>
          <p:cNvPr id="22" name="Shape 22"/>
          <p:cNvSpPr/>
          <p:nvPr/>
        </p:nvSpPr>
        <p:spPr>
          <a:xfrm rot="10800000" flipH="1">
            <a:off y="-16424" x="-348182"/>
            <a:ext cy="5159924" cx="1723519"/>
          </a:xfrm>
          <a:custGeom>
            <a:pathLst>
              <a:path w="4476675" extrusionOk="0" h="6879900">
                <a:moveTo>
                  <a:pt y="16025" x="4476676"/>
                </a:moveTo>
                <a:lnTo>
                  <a:pt y="0" x="879695"/>
                </a:lnTo>
                <a:cubicBezTo>
                  <a:pt y="2293300" x="886211"/>
                  <a:pt y="4586600" x="892726"/>
                  <a:pt y="6879900" x="899242"/>
                </a:cubicBezTo>
                <a:lnTo>
                  <a:pt y="6861462" x="3909760"/>
                </a:lnTo>
                <a:cubicBezTo>
                  <a:pt y="3547544" x="0"/>
                  <a:pt y="1824359" x="1695771"/>
                  <a:pt y="16025" x="4476676"/>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 r="100%"/>
            </a:path>
            <a:tileRect b="-100%" l="-100%"/>
          </a:gradFill>
          <a:ln>
            <a:noFill/>
          </a:ln>
        </p:spPr>
        <p:txBody>
          <a:bodyPr bIns="45700" rIns="91425" lIns="91425" tIns="45700" anchor="ctr" anchorCtr="0">
            <a:noAutofit/>
          </a:bodyPr>
          <a:lstStyle/>
          <a:p/>
        </p:txBody>
      </p:sp>
      <p:sp>
        <p:nvSpPr>
          <p:cNvPr id="23" name="Shape 23"/>
          <p:cNvSpPr/>
          <p:nvPr/>
        </p:nvSpPr>
        <p:spPr>
          <a:xfrm rot="10800000" flipH="1">
            <a:off y="774" x="-1118653"/>
            <a:ext cy="5142725" cx="3100650"/>
          </a:xfrm>
          <a:custGeom>
            <a:pathLst>
              <a:path w="8053639" extrusionOk="0" h="6879900">
                <a:moveTo>
                  <a:pt y="16025" x="4696126"/>
                </a:moveTo>
                <a:lnTo>
                  <a:pt y="0" x="2920537"/>
                </a:lnTo>
                <a:cubicBezTo>
                  <a:pt y="2293300" x="2927053"/>
                  <a:pt y="4586600" x="2933568"/>
                  <a:pt y="6879900" x="2940084"/>
                </a:cubicBezTo>
                <a:lnTo>
                  <a:pt y="6861462" x="4085318"/>
                </a:lnTo>
                <a:cubicBezTo>
                  <a:pt y="4651267" x="8053639"/>
                  <a:pt y="3113439" x="0"/>
                  <a:pt y="16025" x="4696126"/>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 r="100%"/>
            </a:path>
            <a:tileRect b="-100%" l="-100%"/>
          </a:gradFill>
          <a:ln>
            <a:noFill/>
          </a:ln>
        </p:spPr>
        <p:txBody>
          <a:bodyPr bIns="45700" rIns="91425" lIns="91425" tIns="45700" anchor="ctr" anchorCtr="0">
            <a:noAutofit/>
          </a:bodyPr>
          <a:lstStyle/>
          <a:p/>
        </p:txBody>
      </p:sp>
      <p:sp>
        <p:nvSpPr>
          <p:cNvPr id="24" name="Shape 24"/>
          <p:cNvSpPr/>
          <p:nvPr/>
        </p:nvSpPr>
        <p:spPr>
          <a:xfrm rot="10800000">
            <a:off y="-9550" x="8088846"/>
            <a:ext cy="5153050" cx="1100667"/>
          </a:xfrm>
          <a:custGeom>
            <a:pathLst>
              <a:path w="1100668" extrusionOk="0" h="6916846">
                <a:moveTo>
                  <a:pt y="11711" x="0"/>
                </a:moveTo>
                <a:lnTo>
                  <a:pt y="0" x="956734"/>
                </a:lnTo>
                <a:cubicBezTo>
                  <a:pt y="3419922" x="33869"/>
                  <a:pt y="4504457" x="220135"/>
                  <a:pt y="6916846" x="1100668"/>
                </a:cubicBezTo>
                <a:lnTo>
                  <a:pt y="6916846" x="0"/>
                </a:lnTo>
                <a:lnTo>
                  <a:pt y="11711" x="0"/>
                </a:lnTo>
                <a:close/>
              </a:path>
            </a:pathLst>
          </a:custGeom>
          <a:gradFill>
            <a:gsLst>
              <a:gs pos="0">
                <a:srgbClr val="003171"/>
              </a:gs>
              <a:gs pos="100000">
                <a:srgbClr val="65A8FF"/>
              </a:gs>
            </a:gsLst>
            <a:lin ang="5700000" scaled="0"/>
          </a:gradFill>
          <a:ln>
            <a:noFill/>
          </a:ln>
        </p:spPr>
        <p:txBody>
          <a:bodyPr bIns="45700" rIns="91425" lIns="91425" tIns="45700" anchor="ctr" anchorCtr="0">
            <a:noAutofit/>
          </a:bodyPr>
          <a:lstStyle/>
          <a:p/>
        </p:txBody>
      </p:sp>
      <p:sp>
        <p:nvSpPr>
          <p:cNvPr id="25" name="Shape 25"/>
          <p:cNvSpPr txBox="1"/>
          <p:nvPr>
            <p:ph type="title"/>
          </p:nvPr>
        </p:nvSpPr>
        <p:spPr>
          <a:xfrm>
            <a:off y="205978" x="457200"/>
            <a:ext cy="994200" cx="8229600"/>
          </a:xfrm>
          <a:prstGeom prst="rect">
            <a:avLst/>
          </a:prstGeom>
        </p:spPr>
        <p:txBody>
          <a:bodyPr bIns="91425" rIns="91425" lIns="91425" t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26" name="Shape 26"/>
          <p:cNvSpPr txBox="1"/>
          <p:nvPr>
            <p:ph idx="1" type="body"/>
          </p:nvPr>
        </p:nvSpPr>
        <p:spPr>
          <a:xfrm>
            <a:off y="1244242" x="457200"/>
            <a:ext cy="3630300" cx="4038599"/>
          </a:xfrm>
          <a:prstGeom prst="rect">
            <a:avLst/>
          </a:prstGeom>
        </p:spPr>
        <p:txBody>
          <a:bodyPr bIns="91425" rIns="91425" lIns="91425" tIns="91425" anchor="t" anchorCtr="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p:txBody>
      </p:sp>
      <p:sp>
        <p:nvSpPr>
          <p:cNvPr id="27" name="Shape 27"/>
          <p:cNvSpPr txBox="1"/>
          <p:nvPr>
            <p:ph idx="2" type="body"/>
          </p:nvPr>
        </p:nvSpPr>
        <p:spPr>
          <a:xfrm>
            <a:off y="1244242" x="4648200"/>
            <a:ext cy="3630300" cx="4038599"/>
          </a:xfrm>
          <a:prstGeom prst="rect">
            <a:avLst/>
          </a:prstGeom>
        </p:spPr>
        <p:txBody>
          <a:bodyPr bIns="91425" rIns="91425" lIns="91425" tIns="91425" anchor="t" anchorCtr="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8" name="Shape 28"/>
        <p:cNvGrpSpPr/>
        <p:nvPr/>
      </p:nvGrpSpPr>
      <p:grpSpPr>
        <a:xfrm>
          <a:off y="0" x="0"/>
          <a:ext cy="0" cx="0"/>
          <a:chOff y="0" x="0"/>
          <a:chExt cy="0" cx="0"/>
        </a:xfrm>
      </p:grpSpPr>
      <p:sp>
        <p:nvSpPr>
          <p:cNvPr id="29" name="Shape 29"/>
          <p:cNvSpPr/>
          <p:nvPr/>
        </p:nvSpPr>
        <p:spPr>
          <a:xfrm rot="10800000" flipH="1">
            <a:off y="-16424" x="-348182"/>
            <a:ext cy="5159924" cx="1723519"/>
          </a:xfrm>
          <a:custGeom>
            <a:pathLst>
              <a:path w="4476675" extrusionOk="0" h="6879900">
                <a:moveTo>
                  <a:pt y="16025" x="4476676"/>
                </a:moveTo>
                <a:lnTo>
                  <a:pt y="0" x="879695"/>
                </a:lnTo>
                <a:cubicBezTo>
                  <a:pt y="2293300" x="886211"/>
                  <a:pt y="4586600" x="892726"/>
                  <a:pt y="6879900" x="899242"/>
                </a:cubicBezTo>
                <a:lnTo>
                  <a:pt y="6861462" x="3909760"/>
                </a:lnTo>
                <a:cubicBezTo>
                  <a:pt y="3547544" x="0"/>
                  <a:pt y="1824359" x="1695771"/>
                  <a:pt y="16025" x="4476676"/>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 r="100%"/>
            </a:path>
            <a:tileRect b="-100%" l="-100%"/>
          </a:gradFill>
          <a:ln>
            <a:noFill/>
          </a:ln>
        </p:spPr>
        <p:txBody>
          <a:bodyPr bIns="45700" rIns="91425" lIns="91425" tIns="45700" anchor="ctr" anchorCtr="0">
            <a:noAutofit/>
          </a:bodyPr>
          <a:lstStyle/>
          <a:p/>
        </p:txBody>
      </p:sp>
      <p:sp>
        <p:nvSpPr>
          <p:cNvPr id="30" name="Shape 30"/>
          <p:cNvSpPr/>
          <p:nvPr/>
        </p:nvSpPr>
        <p:spPr>
          <a:xfrm rot="10800000" flipH="1">
            <a:off y="774" x="-1118653"/>
            <a:ext cy="5142725" cx="3100650"/>
          </a:xfrm>
          <a:custGeom>
            <a:pathLst>
              <a:path w="8053639" extrusionOk="0" h="6879900">
                <a:moveTo>
                  <a:pt y="16025" x="4696126"/>
                </a:moveTo>
                <a:lnTo>
                  <a:pt y="0" x="2920537"/>
                </a:lnTo>
                <a:cubicBezTo>
                  <a:pt y="2293300" x="2927053"/>
                  <a:pt y="4586600" x="2933568"/>
                  <a:pt y="6879900" x="2940084"/>
                </a:cubicBezTo>
                <a:lnTo>
                  <a:pt y="6861462" x="4085318"/>
                </a:lnTo>
                <a:cubicBezTo>
                  <a:pt y="4651267" x="8053639"/>
                  <a:pt y="3113439" x="0"/>
                  <a:pt y="16025" x="4696126"/>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 r="100%"/>
            </a:path>
            <a:tileRect b="-100%" l="-100%"/>
          </a:gradFill>
          <a:ln>
            <a:noFill/>
          </a:ln>
        </p:spPr>
        <p:txBody>
          <a:bodyPr bIns="45700" rIns="91425" lIns="91425" tIns="45700" anchor="ctr" anchorCtr="0">
            <a:noAutofit/>
          </a:bodyPr>
          <a:lstStyle/>
          <a:p/>
        </p:txBody>
      </p:sp>
      <p:sp>
        <p:nvSpPr>
          <p:cNvPr id="31" name="Shape 31"/>
          <p:cNvSpPr/>
          <p:nvPr/>
        </p:nvSpPr>
        <p:spPr>
          <a:xfrm rot="10800000">
            <a:off y="-9550" x="8088846"/>
            <a:ext cy="5153050" cx="1100667"/>
          </a:xfrm>
          <a:custGeom>
            <a:pathLst>
              <a:path w="1100668" extrusionOk="0" h="6916846">
                <a:moveTo>
                  <a:pt y="11711" x="0"/>
                </a:moveTo>
                <a:lnTo>
                  <a:pt y="0" x="956734"/>
                </a:lnTo>
                <a:cubicBezTo>
                  <a:pt y="3419922" x="33869"/>
                  <a:pt y="4504457" x="220135"/>
                  <a:pt y="6916846" x="1100668"/>
                </a:cubicBezTo>
                <a:lnTo>
                  <a:pt y="6916846" x="0"/>
                </a:lnTo>
                <a:lnTo>
                  <a:pt y="11711" x="0"/>
                </a:lnTo>
                <a:close/>
              </a:path>
            </a:pathLst>
          </a:custGeom>
          <a:gradFill>
            <a:gsLst>
              <a:gs pos="0">
                <a:srgbClr val="003171"/>
              </a:gs>
              <a:gs pos="100000">
                <a:srgbClr val="65A8FF"/>
              </a:gs>
            </a:gsLst>
            <a:lin ang="5700000" scaled="0"/>
          </a:gradFill>
          <a:ln>
            <a:noFill/>
          </a:ln>
        </p:spPr>
        <p:txBody>
          <a:bodyPr bIns="45700" rIns="91425" lIns="91425" tIns="45700" anchor="ctr" anchorCtr="0">
            <a:noAutofit/>
          </a:bodyPr>
          <a:lstStyle/>
          <a:p/>
        </p:txBody>
      </p:sp>
      <p:sp>
        <p:nvSpPr>
          <p:cNvPr id="32" name="Shape 32"/>
          <p:cNvSpPr txBox="1"/>
          <p:nvPr>
            <p:ph type="title"/>
          </p:nvPr>
        </p:nvSpPr>
        <p:spPr>
          <a:xfrm>
            <a:off y="205978" x="457200"/>
            <a:ext cy="994200" cx="8229600"/>
          </a:xfrm>
          <a:prstGeom prst="rect">
            <a:avLst/>
          </a:prstGeom>
        </p:spPr>
        <p:txBody>
          <a:bodyPr bIns="91425" rIns="91425" lIns="91425" t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33" name="Shape 33"/>
        <p:cNvGrpSpPr/>
        <p:nvPr/>
      </p:nvGrpSpPr>
      <p:grpSpPr>
        <a:xfrm>
          <a:off y="0" x="0"/>
          <a:ext cy="0" cx="0"/>
          <a:chOff y="0" x="0"/>
          <a:chExt cy="0" cx="0"/>
        </a:xfrm>
      </p:grpSpPr>
      <p:grpSp>
        <p:nvGrpSpPr>
          <p:cNvPr id="34" name="Shape 34"/>
          <p:cNvGrpSpPr/>
          <p:nvPr/>
        </p:nvGrpSpPr>
        <p:grpSpPr>
          <a:xfrm>
            <a:off y="3700039" x="-6264"/>
            <a:ext cy="2325488" cx="9150267"/>
            <a:chOff y="4933386" x="-6264"/>
            <a:chExt cy="3100650" cx="9150267"/>
          </a:xfrm>
        </p:grpSpPr>
        <p:sp>
          <p:nvSpPr>
            <p:cNvPr id="35" name="Shape 35"/>
            <p:cNvSpPr/>
            <p:nvPr/>
          </p:nvSpPr>
          <p:spPr>
            <a:xfrm>
              <a:off y="5537200" x="-7"/>
              <a:ext cy="1574769" cx="9144008"/>
            </a:xfrm>
            <a:custGeom>
              <a:pathLst>
                <a:path w="9144009" extrusionOk="0" h="1257301">
                  <a:moveTo>
                    <a:pt y="266700" x="5"/>
                  </a:moveTo>
                  <a:cubicBezTo>
                    <a:pt y="1257301" x="8115305"/>
                    <a:pt y="0" x="7620009"/>
                    <a:pt y="186267" x="9144009"/>
                  </a:cubicBezTo>
                  <a:cubicBezTo>
                    <a:pt y="441678" x="9144008"/>
                    <a:pt y="818763" x="9143998"/>
                    <a:pt y="1074174" x="9143997"/>
                  </a:cubicBezTo>
                  <a:lnTo>
                    <a:pt y="1086874" x="0"/>
                  </a:lnTo>
                  <a:cubicBezTo>
                    <a:pt y="854041" x="0"/>
                    <a:pt y="499533" x="5"/>
                    <a:pt y="266700" x="5"/>
                  </a:cubicBezTo>
                  <a:close/>
                </a:path>
              </a:pathLst>
            </a:custGeom>
            <a:gradFill>
              <a:gsLst>
                <a:gs pos="0">
                  <a:srgbClr val="549FFF"/>
                </a:gs>
                <a:gs pos="100000">
                  <a:srgbClr val="003171">
                    <a:alpha val="51764"/>
                  </a:srgbClr>
                </a:gs>
              </a:gsLst>
              <a:path path="circle">
                <a:fillToRect t="50%" b="50%" r="50%" l="50%"/>
              </a:path>
              <a:tileRect/>
            </a:gradFill>
            <a:ln>
              <a:noFill/>
            </a:ln>
          </p:spPr>
          <p:txBody>
            <a:bodyPr bIns="45700" rIns="91425" lIns="91425" tIns="45700" anchor="ctr" anchorCtr="0">
              <a:noAutofit/>
            </a:bodyPr>
            <a:lstStyle/>
            <a:p/>
          </p:txBody>
        </p:sp>
        <p:sp>
          <p:nvSpPr>
            <p:cNvPr id="36" name="Shape 36"/>
            <p:cNvSpPr/>
            <p:nvPr/>
          </p:nvSpPr>
          <p:spPr>
            <a:xfrm rot="5400000" flipH="1">
              <a:off y="1908578" x="3018543"/>
              <a:ext cy="9150266" cx="3100650"/>
            </a:xfrm>
            <a:custGeom>
              <a:pathLst>
                <a:path w="8053639" extrusionOk="0" h="6879900">
                  <a:moveTo>
                    <a:pt y="16025" x="4696126"/>
                  </a:moveTo>
                  <a:lnTo>
                    <a:pt y="0" x="2920537"/>
                  </a:lnTo>
                  <a:cubicBezTo>
                    <a:pt y="2293300" x="2927053"/>
                    <a:pt y="4586600" x="2933568"/>
                    <a:pt y="6879900" x="2940084"/>
                  </a:cubicBezTo>
                  <a:lnTo>
                    <a:pt y="6861462" x="4085318"/>
                  </a:lnTo>
                  <a:cubicBezTo>
                    <a:pt y="4651267" x="8053639"/>
                    <a:pt y="3113439" x="0"/>
                    <a:pt y="16025" x="4696126"/>
                  </a:cubicBezTo>
                  <a:close/>
                </a:path>
              </a:pathLst>
            </a:custGeom>
            <a:gradFill>
              <a:gsLst>
                <a:gs pos="0">
                  <a:srgbClr val="549FFF">
                    <a:alpha val="78823"/>
                  </a:srgbClr>
                </a:gs>
                <a:gs pos="41000">
                  <a:srgbClr val="003171">
                    <a:alpha val="78823"/>
                  </a:srgbClr>
                </a:gs>
                <a:gs pos="100000">
                  <a:srgbClr val="003171">
                    <a:alpha val="78823"/>
                  </a:srgbClr>
                </a:gs>
              </a:gsLst>
              <a:path path="circle">
                <a:fillToRect t="100%" r="100%"/>
              </a:path>
              <a:tileRect b="-100%" l="-100%"/>
            </a:gradFill>
            <a:ln>
              <a:noFill/>
            </a:ln>
          </p:spPr>
          <p:txBody>
            <a:bodyPr bIns="45700" rIns="91425" lIns="91425" tIns="45700" anchor="ctr" anchorCtr="0">
              <a:noAutofit/>
            </a:bodyPr>
            <a:lstStyle/>
            <a:p/>
          </p:txBody>
        </p:sp>
        <p:sp>
          <p:nvSpPr>
            <p:cNvPr id="37" name="Shape 37"/>
            <p:cNvSpPr/>
            <p:nvPr/>
          </p:nvSpPr>
          <p:spPr>
            <a:xfrm>
              <a:off y="5740400" x="-7"/>
              <a:ext cy="1574769" cx="9144010"/>
            </a:xfrm>
            <a:custGeom>
              <a:pathLst>
                <a:path w="9144011" extrusionOk="0" h="1257301">
                  <a:moveTo>
                    <a:pt y="266700" x="7"/>
                  </a:moveTo>
                  <a:cubicBezTo>
                    <a:pt y="1257301" x="8115307"/>
                    <a:pt y="0" x="7620011"/>
                    <a:pt y="186267" x="9144011"/>
                  </a:cubicBezTo>
                  <a:lnTo>
                    <a:pt y="921775" x="9144011"/>
                  </a:lnTo>
                  <a:lnTo>
                    <a:pt y="931914" x="0"/>
                  </a:lnTo>
                  <a:cubicBezTo>
                    <a:pt y="699081" x="0"/>
                    <a:pt y="499533" x="7"/>
                    <a:pt y="266700" x="7"/>
                  </a:cubicBezTo>
                  <a:close/>
                </a:path>
              </a:pathLst>
            </a:custGeom>
            <a:gradFill>
              <a:gsLst>
                <a:gs pos="0">
                  <a:srgbClr val="549FFF">
                    <a:alpha val="81960"/>
                  </a:srgbClr>
                </a:gs>
                <a:gs pos="100000">
                  <a:srgbClr val="003171">
                    <a:alpha val="81960"/>
                  </a:srgbClr>
                </a:gs>
              </a:gsLst>
              <a:path path="circle">
                <a:fillToRect t="50%" b="50%" r="50%" l="50%"/>
              </a:path>
              <a:tileRect/>
            </a:gradFill>
            <a:ln>
              <a:noFill/>
            </a:ln>
          </p:spPr>
          <p:txBody>
            <a:bodyPr bIns="45700" rIns="91425" lIns="91425" tIns="45700" anchor="ctr" anchorCtr="0">
              <a:noAutofit/>
            </a:bodyPr>
            <a:lstStyle/>
            <a:p/>
          </p:txBody>
        </p:sp>
      </p:grpSp>
      <p:sp>
        <p:nvSpPr>
          <p:cNvPr id="38" name="Shape 38"/>
          <p:cNvSpPr txBox="1"/>
          <p:nvPr>
            <p:ph idx="1" type="body"/>
          </p:nvPr>
        </p:nvSpPr>
        <p:spPr>
          <a:xfrm>
            <a:off y="4025503" x="1792288"/>
            <a:ext cy="603599" cx="5486399"/>
          </a:xfrm>
          <a:prstGeom prst="rect">
            <a:avLst/>
          </a:prstGeom>
        </p:spPr>
        <p:txBody>
          <a:bodyPr bIns="91425" rIns="91425" lIns="91425" tIns="91425" anchor="ctr" anchorCtr="0"/>
          <a:lstStyle>
            <a:lvl1pPr algn="ctr" indent="152400" marL="0">
              <a:buSzPct val="100000"/>
              <a:buNone/>
              <a:defRPr sz="2400"/>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9" name="Shape 39"/>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3.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2"/>
            </a:gs>
            <a:gs pos="100000">
              <a:schemeClr val="accent1"/>
            </a:gs>
          </a:gsLst>
          <a:path path="circle">
            <a:fillToRect t="50%" b="50%" r="50%" l="50%"/>
          </a:path>
          <a:tileRect/>
        </a:gradFill>
      </p:bgPr>
    </p:bg>
    <p:spTree>
      <p:nvGrpSpPr>
        <p:cNvPr id="4" name="Shape 4"/>
        <p:cNvGrpSpPr/>
        <p:nvPr/>
      </p:nvGrpSpPr>
      <p:grpSpPr>
        <a:xfrm>
          <a:off y="0" x="0"/>
          <a:ext cy="0" cx="0"/>
          <a:chOff y="0" x="0"/>
          <a:chExt cy="0" cx="0"/>
        </a:xfrm>
      </p:grpSpPr>
      <p:sp>
        <p:nvSpPr>
          <p:cNvPr id="5" name="Shape 5"/>
          <p:cNvSpPr txBox="1"/>
          <p:nvPr>
            <p:ph type="title"/>
          </p:nvPr>
        </p:nvSpPr>
        <p:spPr>
          <a:xfrm>
            <a:off y="205978" x="457200"/>
            <a:ext cy="994200" cx="8229600"/>
          </a:xfrm>
          <a:prstGeom prst="rect">
            <a:avLst/>
          </a:prstGeom>
        </p:spPr>
        <p:txBody>
          <a:bodyPr bIns="91425" rIns="91425" lIns="91425" tIns="91425" anchor="b" anchorCtr="0"/>
          <a:lstStyle>
            <a:lvl1pPr indent="254000" marL="0">
              <a:buClr>
                <a:srgbClr val="00387E"/>
              </a:buClr>
              <a:buSzPct val="100000"/>
              <a:buFont typeface="Trebuchet MS"/>
              <a:buNone/>
              <a:defRPr b="1" sz="4000">
                <a:solidFill>
                  <a:srgbClr val="00387E"/>
                </a:solidFill>
                <a:latin typeface="Trebuchet MS"/>
                <a:ea typeface="Trebuchet MS"/>
                <a:cs typeface="Trebuchet MS"/>
                <a:sym typeface="Trebuchet MS"/>
              </a:defRPr>
            </a:lvl1pPr>
            <a:lvl2pPr indent="254000" marL="0">
              <a:buClr>
                <a:srgbClr val="00387E"/>
              </a:buClr>
              <a:buSzPct val="100000"/>
              <a:buFont typeface="Trebuchet MS"/>
              <a:buNone/>
              <a:defRPr b="1" sz="4000">
                <a:solidFill>
                  <a:srgbClr val="00387E"/>
                </a:solidFill>
                <a:latin typeface="Trebuchet MS"/>
                <a:ea typeface="Trebuchet MS"/>
                <a:cs typeface="Trebuchet MS"/>
                <a:sym typeface="Trebuchet MS"/>
              </a:defRPr>
            </a:lvl2pPr>
            <a:lvl3pPr indent="254000" marL="0">
              <a:buClr>
                <a:srgbClr val="00387E"/>
              </a:buClr>
              <a:buSzPct val="100000"/>
              <a:buFont typeface="Trebuchet MS"/>
              <a:buNone/>
              <a:defRPr b="1" sz="4000">
                <a:solidFill>
                  <a:srgbClr val="00387E"/>
                </a:solidFill>
                <a:latin typeface="Trebuchet MS"/>
                <a:ea typeface="Trebuchet MS"/>
                <a:cs typeface="Trebuchet MS"/>
                <a:sym typeface="Trebuchet MS"/>
              </a:defRPr>
            </a:lvl3pPr>
            <a:lvl4pPr indent="254000" marL="0">
              <a:buClr>
                <a:srgbClr val="00387E"/>
              </a:buClr>
              <a:buSzPct val="100000"/>
              <a:buFont typeface="Trebuchet MS"/>
              <a:buNone/>
              <a:defRPr b="1" sz="4000">
                <a:solidFill>
                  <a:srgbClr val="00387E"/>
                </a:solidFill>
                <a:latin typeface="Trebuchet MS"/>
                <a:ea typeface="Trebuchet MS"/>
                <a:cs typeface="Trebuchet MS"/>
                <a:sym typeface="Trebuchet MS"/>
              </a:defRPr>
            </a:lvl4pPr>
            <a:lvl5pPr indent="254000" marL="0">
              <a:buClr>
                <a:srgbClr val="00387E"/>
              </a:buClr>
              <a:buSzPct val="100000"/>
              <a:buFont typeface="Trebuchet MS"/>
              <a:buNone/>
              <a:defRPr b="1" sz="4000">
                <a:solidFill>
                  <a:srgbClr val="00387E"/>
                </a:solidFill>
                <a:latin typeface="Trebuchet MS"/>
                <a:ea typeface="Trebuchet MS"/>
                <a:cs typeface="Trebuchet MS"/>
                <a:sym typeface="Trebuchet MS"/>
              </a:defRPr>
            </a:lvl5pPr>
            <a:lvl6pPr indent="254000" marL="0">
              <a:buClr>
                <a:srgbClr val="00387E"/>
              </a:buClr>
              <a:buSzPct val="100000"/>
              <a:buFont typeface="Trebuchet MS"/>
              <a:buNone/>
              <a:defRPr b="1" sz="4000">
                <a:solidFill>
                  <a:srgbClr val="00387E"/>
                </a:solidFill>
                <a:latin typeface="Trebuchet MS"/>
                <a:ea typeface="Trebuchet MS"/>
                <a:cs typeface="Trebuchet MS"/>
                <a:sym typeface="Trebuchet MS"/>
              </a:defRPr>
            </a:lvl6pPr>
            <a:lvl7pPr indent="254000" marL="0">
              <a:buClr>
                <a:srgbClr val="00387E"/>
              </a:buClr>
              <a:buSzPct val="100000"/>
              <a:buFont typeface="Trebuchet MS"/>
              <a:buNone/>
              <a:defRPr b="1" sz="4000">
                <a:solidFill>
                  <a:srgbClr val="00387E"/>
                </a:solidFill>
                <a:latin typeface="Trebuchet MS"/>
                <a:ea typeface="Trebuchet MS"/>
                <a:cs typeface="Trebuchet MS"/>
                <a:sym typeface="Trebuchet MS"/>
              </a:defRPr>
            </a:lvl7pPr>
            <a:lvl8pPr indent="254000" marL="0">
              <a:buClr>
                <a:srgbClr val="00387E"/>
              </a:buClr>
              <a:buSzPct val="100000"/>
              <a:buFont typeface="Trebuchet MS"/>
              <a:buNone/>
              <a:defRPr b="1" sz="4000">
                <a:solidFill>
                  <a:srgbClr val="00387E"/>
                </a:solidFill>
                <a:latin typeface="Trebuchet MS"/>
                <a:ea typeface="Trebuchet MS"/>
                <a:cs typeface="Trebuchet MS"/>
                <a:sym typeface="Trebuchet MS"/>
              </a:defRPr>
            </a:lvl8pPr>
            <a:lvl9pPr indent="254000" marL="0">
              <a:buClr>
                <a:srgbClr val="00387E"/>
              </a:buClr>
              <a:buSzPct val="100000"/>
              <a:buFont typeface="Trebuchet MS"/>
              <a:buNone/>
              <a:defRPr b="1" sz="4000">
                <a:solidFill>
                  <a:srgbClr val="00387E"/>
                </a:solidFill>
                <a:latin typeface="Trebuchet MS"/>
                <a:ea typeface="Trebuchet MS"/>
                <a:cs typeface="Trebuchet MS"/>
                <a:sym typeface="Trebuchet MS"/>
              </a:defRPr>
            </a:lvl9pPr>
          </a:lstStyle>
          <a:p/>
        </p:txBody>
      </p:sp>
      <p:sp>
        <p:nvSpPr>
          <p:cNvPr id="6" name="Shape 6"/>
          <p:cNvSpPr txBox="1"/>
          <p:nvPr>
            <p:ph idx="1" type="body"/>
          </p:nvPr>
        </p:nvSpPr>
        <p:spPr>
          <a:xfrm>
            <a:off y="1295400" x="457200"/>
            <a:ext cy="3394500" cx="8229600"/>
          </a:xfrm>
          <a:prstGeom prst="rect">
            <a:avLst/>
          </a:prstGeom>
        </p:spPr>
        <p:txBody>
          <a:bodyPr bIns="91425" rIns="91425" lIns="91425" tIns="91425" anchor="t" anchorCtr="0"/>
          <a:lstStyle>
            <a:lvl1pPr indent="-139700" marL="342900">
              <a:buClr>
                <a:schemeClr val="dk2"/>
              </a:buClr>
              <a:buSzPct val="100000"/>
              <a:buFont typeface="Trebuchet MS"/>
              <a:defRPr sz="3200">
                <a:solidFill>
                  <a:schemeClr val="dk2"/>
                </a:solidFill>
                <a:latin typeface="Trebuchet MS"/>
                <a:ea typeface="Trebuchet MS"/>
                <a:cs typeface="Trebuchet MS"/>
                <a:sym typeface="Trebuchet MS"/>
              </a:defRPr>
            </a:lvl1pPr>
            <a:lvl2pPr indent="-107950" marL="742950">
              <a:spcBef>
                <a:spcPts val="560"/>
              </a:spcBef>
              <a:buClr>
                <a:schemeClr val="dk2"/>
              </a:buClr>
              <a:buSzPct val="100000"/>
              <a:buFont typeface="Trebuchet MS"/>
              <a:defRPr sz="2800">
                <a:solidFill>
                  <a:schemeClr val="dk2"/>
                </a:solidFill>
                <a:latin typeface="Trebuchet MS"/>
                <a:ea typeface="Trebuchet MS"/>
                <a:cs typeface="Trebuchet MS"/>
                <a:sym typeface="Trebuchet MS"/>
              </a:defRPr>
            </a:lvl2pPr>
            <a:lvl3pPr indent="-76200" marL="1143000">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3pPr>
            <a:lvl4pPr indent="-101600" marL="1600200">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4pPr>
            <a:lvl5pPr indent="-101600" marL="2057400">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5pPr>
            <a:lvl6pPr indent="-101600" marL="2514600">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6pPr>
            <a:lvl7pPr indent="-101600" marL="2971800">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7pPr>
            <a:lvl8pPr indent="-101600" marL="3429000">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8pPr>
            <a:lvl9pPr indent="-101600" marL="3886200">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 Target="../media/image28.jp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 Target="../media/image07.jp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 Target="../media/image17.jp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 Target="../media/image11.jpg" Type="http://schemas.openxmlformats.org/officeDocument/2006/relationships/image" Id="rId4"/><Relationship Target="../media/image09.jpg" Type="http://schemas.openxmlformats.org/officeDocument/2006/relationships/image" Id="rId3"/><Relationship Target="../media/image10.jpg" Type="http://schemas.openxmlformats.org/officeDocument/2006/relationships/image" Id="rId5"/></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2.xml" Type="http://schemas.openxmlformats.org/officeDocument/2006/relationships/slideLayout" Id="rId1"/><Relationship Target="../media/image18.jpg"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2.xml" Type="http://schemas.openxmlformats.org/officeDocument/2006/relationships/slideLayout" Id="rId1"/><Relationship Target="../media/image15.jpg" Type="http://schemas.openxmlformats.org/officeDocument/2006/relationships/image" Id="rId4"/><Relationship Target="../media/image14.jp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2.xml" Type="http://schemas.openxmlformats.org/officeDocument/2006/relationships/slideLayout" Id="rId1"/><Relationship Target="../media/image16.jp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2.xml" Type="http://schemas.openxmlformats.org/officeDocument/2006/relationships/slideLayout" Id="rId1"/><Relationship Target="../media/image25.jpg" Type="http://schemas.openxmlformats.org/officeDocument/2006/relationships/image" Id="rId4"/><Relationship Target="../media/image23.jpg" Type="http://schemas.openxmlformats.org/officeDocument/2006/relationships/image" Id="rId3"/><Relationship Target="../media/image26.jpg" Type="http://schemas.openxmlformats.org/officeDocument/2006/relationships/image" Id="rId5"/></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2.xml" Type="http://schemas.openxmlformats.org/officeDocument/2006/relationships/slideLayout" Id="rId1"/><Relationship Target="../media/image22.jpg" Type="http://schemas.openxmlformats.org/officeDocument/2006/relationships/image" Id="rId4"/><Relationship Target="../media/image30.jpg" Type="http://schemas.openxmlformats.org/officeDocument/2006/relationships/image" Id="rId3"/><Relationship Target="../media/image27.jpg" Type="http://schemas.openxmlformats.org/officeDocument/2006/relationships/image" Id="rId5"/></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6.xml" Type="http://schemas.openxmlformats.org/officeDocument/2006/relationships/slideLayout" Id="rId1"/><Relationship Target="../media/image19.jpg" Type="http://schemas.openxmlformats.org/officeDocument/2006/relationships/image" Id="rId3"/></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2.xml" Type="http://schemas.openxmlformats.org/officeDocument/2006/relationships/slideLayout" Id="rId1"/><Relationship Target="../media/image24.jpg" Type="http://schemas.openxmlformats.org/officeDocument/2006/relationships/image" Id="rId4"/><Relationship Target="../media/image20.jpg" Type="http://schemas.openxmlformats.org/officeDocument/2006/relationships/imag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2.xml" Type="http://schemas.openxmlformats.org/officeDocument/2006/relationships/slideLayout" Id="rId1"/><Relationship Target="../media/image33.jpg" Type="http://schemas.openxmlformats.org/officeDocument/2006/relationships/image"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2.xml" Type="http://schemas.openxmlformats.org/officeDocument/2006/relationships/slideLayout" Id="rId1"/><Relationship Target="../media/image31.jpg" Type="http://schemas.openxmlformats.org/officeDocument/2006/relationships/image" Id="rId4"/><Relationship Target="../media/image34.jpg" Type="http://schemas.openxmlformats.org/officeDocument/2006/relationships/image" Id="rId3"/></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2.xml" Type="http://schemas.openxmlformats.org/officeDocument/2006/relationships/slideLayout" Id="rId1"/><Relationship Target="../media/image29.jpg" Type="http://schemas.openxmlformats.org/officeDocument/2006/relationships/image" Id="rId3"/></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2.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4.xml" Type="http://schemas.openxmlformats.org/officeDocument/2006/relationships/slideLayout" Id="rId1"/><Relationship Target="../media/image12.jp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1.xml" Type="http://schemas.openxmlformats.org/officeDocument/2006/relationships/slideLayout" Id="rId1"/><Relationship Target="http://www.livius.org/saa-san/samaria/samaritans.htm" Type="http://schemas.openxmlformats.org/officeDocument/2006/relationships/hyperlink" TargetMode="External" Id="rId4"/><Relationship Target="../media/image02.jpg" Type="http://schemas.openxmlformats.org/officeDocument/2006/relationships/image" Id="rId3"/><Relationship Target="../media/image04.jpg" Type="http://schemas.openxmlformats.org/officeDocument/2006/relationships/image" Id="rId5"/></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media/image00.jp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media/image05.jpg" Type="http://schemas.openxmlformats.org/officeDocument/2006/relationships/image" Id="rId4"/><Relationship Target="../media/image01.jpg" Type="http://schemas.openxmlformats.org/officeDocument/2006/relationships/image" Id="rId3"/><Relationship Target="../media/image03.jpg" Type="http://schemas.openxmlformats.org/officeDocument/2006/relationships/image" Id="rId5"/></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 Target="../media/image21.jpg" Type="http://schemas.openxmlformats.org/officeDocument/2006/relationships/image" Id="rId4"/><Relationship Target="../media/image13.jp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 Target="../media/image08.jpg" Type="http://schemas.openxmlformats.org/officeDocument/2006/relationships/image" Id="rId4"/><Relationship Target="../media/image06.jpg" Type="http://schemas.openxmlformats.org/officeDocument/2006/relationships/image" Id="rId3"/><Relationship Target="../media/image32.jpg" Type="http://schemas.openxmlformats.org/officeDocument/2006/relationships/image" Id="rId5"/></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 name="Shape 40"/>
        <p:cNvGrpSpPr/>
        <p:nvPr/>
      </p:nvGrpSpPr>
      <p:grpSpPr>
        <a:xfrm>
          <a:off y="0" x="0"/>
          <a:ext cy="0" cx="0"/>
          <a:chOff y="0" x="0"/>
          <a:chExt cy="0" cx="0"/>
        </a:xfrm>
      </p:grpSpPr>
      <p:sp>
        <p:nvSpPr>
          <p:cNvPr id="41" name="Shape 41"/>
          <p:cNvSpPr txBox="1"/>
          <p:nvPr>
            <p:ph type="ctrTitle"/>
          </p:nvPr>
        </p:nvSpPr>
        <p:spPr>
          <a:xfrm>
            <a:off y="1242060" x="1082040"/>
            <a:ext cy="1102500" cx="7050900"/>
          </a:xfrm>
          <a:prstGeom prst="rect">
            <a:avLst/>
          </a:prstGeom>
        </p:spPr>
        <p:txBody>
          <a:bodyPr bIns="91425" rIns="91425" lIns="91425" tIns="91425" anchor="b" anchorCtr="0">
            <a:noAutofit/>
          </a:bodyPr>
          <a:lstStyle/>
          <a:p>
            <a:pPr>
              <a:buNone/>
            </a:pPr>
            <a:r>
              <a:rPr lang="en"/>
              <a:t>Jewish History</a:t>
            </a:r>
          </a:p>
        </p:txBody>
      </p:sp>
      <p:sp>
        <p:nvSpPr>
          <p:cNvPr id="42" name="Shape 42"/>
          <p:cNvSpPr txBox="1"/>
          <p:nvPr>
            <p:ph idx="1" type="subTitle"/>
          </p:nvPr>
        </p:nvSpPr>
        <p:spPr>
          <a:xfrm>
            <a:off y="2438159" x="1953065"/>
            <a:ext cy="694199" cx="7035899"/>
          </a:xfrm>
          <a:prstGeom prst="rect">
            <a:avLst/>
          </a:prstGeom>
        </p:spPr>
        <p:txBody>
          <a:bodyPr bIns="91425" rIns="91425" lIns="91425" tIns="91425" anchor="t" anchorCtr="0">
            <a:noAutofit/>
          </a:bodyPr>
          <a:lstStyle/>
          <a:p>
            <a:pPr rtl="0" lvl="0">
              <a:buNone/>
            </a:pPr>
            <a:r>
              <a:rPr lang="en">
                <a:solidFill>
                  <a:srgbClr val="FF9900"/>
                </a:solidFill>
              </a:rPr>
              <a:t>Babylonia through the rise of Rome</a:t>
            </a:r>
          </a:p>
          <a:p>
            <a:pPr>
              <a:buNone/>
            </a:pPr>
            <a:r>
              <a:rPr lang="en">
                <a:solidFill>
                  <a:srgbClr val="FF9900"/>
                </a:solidFill>
              </a:rPr>
              <a:t>586bce-63 bce</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y="0" x="0"/>
          <a:ext cy="0" cx="0"/>
          <a:chOff y="0" x="0"/>
          <a:chExt cy="0" cx="0"/>
        </a:xfrm>
      </p:grpSpPr>
      <p:sp>
        <p:nvSpPr>
          <p:cNvPr id="138" name="Shape 138"/>
          <p:cNvSpPr txBox="1"/>
          <p:nvPr>
            <p:ph idx="1" type="body"/>
          </p:nvPr>
        </p:nvSpPr>
        <p:spPr>
          <a:xfrm>
            <a:off y="1244375" x="-65100"/>
            <a:ext cy="3835499" cx="9274199"/>
          </a:xfrm>
          <a:prstGeom prst="rect">
            <a:avLst/>
          </a:prstGeom>
          <a:solidFill>
            <a:srgbClr val="FF0000"/>
          </a:solidFill>
          <a:ln w="9525" cap="flat">
            <a:solidFill>
              <a:srgbClr val="000000"/>
            </a:solidFill>
            <a:prstDash val="dot"/>
            <a:round/>
            <a:headEnd w="med" len="med" type="none"/>
            <a:tailEnd w="med" len="med" type="none"/>
          </a:ln>
        </p:spPr>
        <p:txBody>
          <a:bodyPr bIns="91425" rIns="91425" lIns="91425" tIns="91425" anchor="t" anchorCtr="0">
            <a:noAutofit/>
          </a:bodyPr>
          <a:lstStyle/>
          <a:p>
            <a:pPr rtl="0" lvl="0" indent="-381000" marL="457200">
              <a:buClr>
                <a:schemeClr val="dk2"/>
              </a:buClr>
              <a:buSzPct val="100000"/>
              <a:buFont typeface="Trebuchet MS"/>
              <a:buChar char="●"/>
            </a:pPr>
            <a:r>
              <a:rPr sz="2400" lang="en"/>
              <a:t>Alexander from Macedonia conquers the Persian empire. </a:t>
            </a:r>
          </a:p>
          <a:p>
            <a:pPr rtl="0" lvl="0" indent="-381000" marL="457200">
              <a:buClr>
                <a:schemeClr val="dk2"/>
              </a:buClr>
              <a:buSzPct val="100000"/>
              <a:buFont typeface="Trebuchet MS"/>
              <a:buChar char="●"/>
            </a:pPr>
            <a:r>
              <a:rPr sz="2400" lang="en"/>
              <a:t>according to the Talmud,alexander the great has a brief encounter with the jews.The samaritans encourage Alexander  to destroy the Beit Hamikdash.  </a:t>
            </a:r>
          </a:p>
          <a:p>
            <a:pPr rtl="0" lvl="0" indent="-381000" marL="457200">
              <a:buClr>
                <a:schemeClr val="dk2"/>
              </a:buClr>
              <a:buSzPct val="100000"/>
              <a:buFont typeface="Trebuchet MS"/>
              <a:buChar char="●"/>
            </a:pPr>
            <a:r>
              <a:rPr sz="2400" lang="en"/>
              <a:t>As he approaches them he sees shimon hazadik and bows down to him,for in his dreams,He had visions of the kohen promising him success in his battles.His whole attitude changes.</a:t>
            </a:r>
          </a:p>
          <a:p>
            <a:pPr rtl="0" lvl="0" indent="-381000" marL="457200">
              <a:buClr>
                <a:schemeClr val="dk2"/>
              </a:buClr>
              <a:buSzPct val="100000"/>
              <a:buFont typeface="Trebuchet MS"/>
              <a:buChar char="●"/>
            </a:pPr>
            <a:r>
              <a:rPr sz="2400" lang="en"/>
              <a:t>Alexander  grants the jews permission to live according to the Torah,and grants exemption from taxes every seventh year.</a:t>
            </a:r>
          </a:p>
          <a:p>
            <a:pPr rtl="0" lvl="0" indent="-381000" marL="457200">
              <a:buClr>
                <a:schemeClr val="dk2"/>
              </a:buClr>
              <a:buSzPct val="100000"/>
              <a:buFont typeface="Trebuchet MS"/>
              <a:buChar char="●"/>
            </a:pPr>
            <a:r>
              <a:rPr sz="2400" lang="en"/>
              <a:t>As thanks, Jews that year name their babys “alexander”</a:t>
            </a:r>
          </a:p>
        </p:txBody>
      </p:sp>
      <p:sp>
        <p:nvSpPr>
          <p:cNvPr id="139" name="Shape 139"/>
          <p:cNvSpPr txBox="1"/>
          <p:nvPr>
            <p:ph type="title"/>
          </p:nvPr>
        </p:nvSpPr>
        <p:spPr>
          <a:xfrm>
            <a:off y="52175" x="0"/>
            <a:ext cy="1192199" cx="9144000"/>
          </a:xfrm>
          <a:prstGeom prst="rect">
            <a:avLst/>
          </a:prstGeom>
          <a:solidFill>
            <a:schemeClr val="lt1"/>
          </a:solidFill>
        </p:spPr>
        <p:txBody>
          <a:bodyPr bIns="91425" rIns="91425" lIns="91425" tIns="91425" anchor="b" anchorCtr="0">
            <a:noAutofit/>
          </a:bodyPr>
          <a:lstStyle/>
          <a:p>
            <a:pPr algn="l" rtl="0" lvl="0">
              <a:buNone/>
            </a:pPr>
            <a:r>
              <a:rPr sz="3000" lang="en"/>
              <a:t>
</a:t>
            </a:r>
            <a:r>
              <a:rPr sz="3000" lang="en"/>
              <a:t>     </a:t>
            </a:r>
            <a:r>
              <a:rPr sz="3000" lang="en">
                <a:latin typeface="Chewy"/>
                <a:ea typeface="Chewy"/>
                <a:cs typeface="Chewy"/>
                <a:sym typeface="Chewy"/>
              </a:rPr>
              <a:t>            ALEXANDER MEETS THE JEWS</a:t>
            </a:r>
          </a:p>
          <a:p>
            <a:pPr algn="l">
              <a:buNone/>
            </a:pPr>
            <a:r>
              <a:rPr sz="3000" lang="en">
                <a:latin typeface="Chewy"/>
                <a:ea typeface="Chewy"/>
                <a:cs typeface="Chewy"/>
                <a:sym typeface="Chewy"/>
              </a:rPr>
              <a:t>                           356-323 B.C.E    By: Esther Bennaim</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A64D79"/>
        </a:solidFill>
      </p:bgPr>
    </p:bg>
    <p:spTree>
      <p:nvGrpSpPr>
        <p:cNvPr id="143" name="Shape 143"/>
        <p:cNvGrpSpPr/>
        <p:nvPr/>
      </p:nvGrpSpPr>
      <p:grpSpPr>
        <a:xfrm>
          <a:off y="0" x="0"/>
          <a:ext cy="0" cx="0"/>
          <a:chOff y="0" x="0"/>
          <a:chExt cy="0" cx="0"/>
        </a:xfrm>
      </p:grpSpPr>
      <p:sp>
        <p:nvSpPr>
          <p:cNvPr id="144" name="Shape 144"/>
          <p:cNvSpPr txBox="1"/>
          <p:nvPr>
            <p:ph idx="1" type="body"/>
          </p:nvPr>
        </p:nvSpPr>
        <p:spPr>
          <a:xfrm>
            <a:off y="1124500" x="326650"/>
            <a:ext cy="3790799" cx="8266199"/>
          </a:xfrm>
          <a:prstGeom prst="rect">
            <a:avLst/>
          </a:prstGeom>
        </p:spPr>
        <p:txBody>
          <a:bodyPr bIns="91425" rIns="91425" lIns="91425" tIns="91425" anchor="t" anchorCtr="0">
            <a:noAutofit/>
          </a:bodyPr>
          <a:lstStyle/>
          <a:p>
            <a:pPr rtl="0" lvl="0">
              <a:buNone/>
            </a:pPr>
            <a:r>
              <a:rPr sz="1800" lang="en">
                <a:solidFill>
                  <a:srgbClr val="4C1130"/>
                </a:solidFill>
              </a:rPr>
              <a:t>Hellenism-the combination of Greek culture with other native cultures. </a:t>
            </a:r>
          </a:p>
          <a:p>
            <a:pPr rtl="0" lvl="0">
              <a:buNone/>
            </a:pPr>
            <a:r>
              <a:rPr sz="1800" lang="en">
                <a:solidFill>
                  <a:srgbClr val="4C1130"/>
                </a:solidFill>
              </a:rPr>
              <a:t>Hellenist- a jewish person adopting the Greek speech ideas or customs.</a:t>
            </a:r>
          </a:p>
          <a:p>
            <a:r>
              <a:t/>
            </a:r>
          </a:p>
          <a:p>
            <a:pPr rtl="0" lvl="0" indent="-317500" marL="457200">
              <a:buClr>
                <a:srgbClr val="4C1130"/>
              </a:buClr>
              <a:buSzPct val="166666"/>
              <a:buFont typeface="Arial"/>
              <a:buChar char="•"/>
            </a:pPr>
            <a:r>
              <a:rPr sz="1400" lang="en">
                <a:solidFill>
                  <a:srgbClr val="4C1130"/>
                </a:solidFill>
              </a:rPr>
              <a:t>mid 4th century BCE</a:t>
            </a:r>
          </a:p>
          <a:p>
            <a:pPr rtl="0" lvl="0" indent="-304800" marL="457200">
              <a:buClr>
                <a:srgbClr val="4C1130"/>
              </a:buClr>
              <a:buSzPct val="166666"/>
              <a:buFont typeface="Arial"/>
              <a:buChar char="•"/>
            </a:pPr>
            <a:r>
              <a:rPr sz="1200" lang="en">
                <a:solidFill>
                  <a:srgbClr val="4C1130"/>
                </a:solidFill>
              </a:rPr>
              <a:t>polytheistic </a:t>
            </a:r>
          </a:p>
          <a:p>
            <a:pPr rtl="0" lvl="0" indent="-304800" marL="457200">
              <a:buClr>
                <a:srgbClr val="4C1130"/>
              </a:buClr>
              <a:buSzPct val="166666"/>
              <a:buFont typeface="Arial"/>
              <a:buChar char="•"/>
            </a:pPr>
            <a:r>
              <a:rPr sz="1200" lang="en">
                <a:solidFill>
                  <a:srgbClr val="4C1130"/>
                </a:solidFill>
              </a:rPr>
              <a:t>greek language </a:t>
            </a:r>
          </a:p>
          <a:p>
            <a:pPr rtl="0" lvl="0" indent="-304800" marL="457200">
              <a:buClr>
                <a:srgbClr val="4C1130"/>
              </a:buClr>
              <a:buSzPct val="166666"/>
              <a:buFont typeface="Arial"/>
              <a:buChar char="•"/>
            </a:pPr>
            <a:r>
              <a:rPr sz="1200" lang="en">
                <a:solidFill>
                  <a:srgbClr val="4C1130"/>
                </a:solidFill>
              </a:rPr>
              <a:t>gymnasium- sport in the nude. idols alter for gods.</a:t>
            </a:r>
          </a:p>
          <a:p>
            <a:pPr rtl="0" lvl="0" indent="-304800" marL="457200">
              <a:buClr>
                <a:srgbClr val="4C1130"/>
              </a:buClr>
              <a:buSzPct val="166666"/>
              <a:buFont typeface="Arial"/>
              <a:buChar char="•"/>
            </a:pPr>
            <a:r>
              <a:rPr sz="1200" lang="en">
                <a:solidFill>
                  <a:srgbClr val="4C1130"/>
                </a:solidFill>
              </a:rPr>
              <a:t>humanism- man is the center of the universe</a:t>
            </a:r>
          </a:p>
          <a:p>
            <a:r>
              <a:t/>
            </a:r>
          </a:p>
          <a:p>
            <a:r>
              <a:t/>
            </a:r>
          </a:p>
          <a:p>
            <a:r>
              <a:t/>
            </a:r>
          </a:p>
          <a:p>
            <a:r>
              <a:t/>
            </a:r>
          </a:p>
          <a:p>
            <a:pPr rtl="0" lvl="0">
              <a:buNone/>
            </a:pPr>
            <a:r>
              <a:rPr sz="1800" lang="en">
                <a:solidFill>
                  <a:srgbClr val="4C1130"/>
                </a:solidFill>
              </a:rPr>
              <a:t>Alexanders goal was to spread Hellenism across his empire, and that lead to it spreading to Judea.According to maccabees,Jason a Hellenized jew built a gymnasium in Jerusalem,and even the priests leave the temple to go to the gymnasium.Jews begin speaking Greek language and using Greek names.</a:t>
            </a:r>
          </a:p>
        </p:txBody>
      </p:sp>
      <p:sp>
        <p:nvSpPr>
          <p:cNvPr id="145" name="Shape 145"/>
          <p:cNvSpPr txBox="1"/>
          <p:nvPr>
            <p:ph type="title"/>
          </p:nvPr>
        </p:nvSpPr>
        <p:spPr>
          <a:xfrm>
            <a:off y="217578" x="275325"/>
            <a:ext cy="994200" cx="8229600"/>
          </a:xfrm>
          <a:prstGeom prst="rect">
            <a:avLst/>
          </a:prstGeom>
        </p:spPr>
        <p:txBody>
          <a:bodyPr bIns="91425" rIns="91425" lIns="91425" tIns="91425" anchor="b" anchorCtr="0">
            <a:noAutofit/>
          </a:bodyPr>
          <a:lstStyle/>
          <a:p>
            <a:pPr rtl="0" lvl="0">
              <a:buNone/>
            </a:pPr>
            <a:r>
              <a:rPr lang="en">
                <a:solidFill>
                  <a:srgbClr val="3D85C6"/>
                </a:solidFill>
              </a:rPr>
              <a:t>       </a:t>
            </a:r>
            <a:r>
              <a:rPr u="sng" lang="en">
                <a:solidFill>
                  <a:srgbClr val="4C1130"/>
                </a:solidFill>
              </a:rPr>
              <a:t>The Spread of Hellenism</a:t>
            </a:r>
            <a:r>
              <a:rPr lang="en">
                <a:solidFill>
                  <a:srgbClr val="4C1130"/>
                </a:solidFill>
              </a:rPr>
              <a:t> </a:t>
            </a:r>
          </a:p>
        </p:txBody>
      </p:sp>
      <p:pic>
        <p:nvPicPr>
          <p:cNvPr id="146" name="Shape 146"/>
          <p:cNvPicPr preferRelativeResize="0"/>
          <p:nvPr/>
        </p:nvPicPr>
        <p:blipFill>
          <a:blip r:embed="rId3"/>
          <a:stretch>
            <a:fillRect/>
          </a:stretch>
        </p:blipFill>
        <p:spPr>
          <a:xfrm>
            <a:off y="1832850" x="4793000"/>
            <a:ext cy="1919200" cx="2034374"/>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4C1130"/>
        </a:solidFill>
      </p:bgPr>
    </p:bg>
    <p:spTree>
      <p:nvGrpSpPr>
        <p:cNvPr id="150" name="Shape 150"/>
        <p:cNvGrpSpPr/>
        <p:nvPr/>
      </p:nvGrpSpPr>
      <p:grpSpPr>
        <a:xfrm>
          <a:off y="0" x="0"/>
          <a:ext cy="0" cx="0"/>
          <a:chOff y="0" x="0"/>
          <a:chExt cy="0" cx="0"/>
        </a:xfrm>
      </p:grpSpPr>
      <p:sp>
        <p:nvSpPr>
          <p:cNvPr id="151" name="Shape 151"/>
          <p:cNvSpPr txBox="1"/>
          <p:nvPr>
            <p:ph idx="1" type="body"/>
          </p:nvPr>
        </p:nvSpPr>
        <p:spPr>
          <a:xfrm>
            <a:off y="1055050" x="360600"/>
            <a:ext cy="3738000" cx="8326199"/>
          </a:xfrm>
          <a:prstGeom prst="rect">
            <a:avLst/>
          </a:prstGeom>
        </p:spPr>
        <p:txBody>
          <a:bodyPr bIns="91425" rIns="91425" lIns="91425" tIns="91425" anchor="t" anchorCtr="0">
            <a:noAutofit/>
          </a:bodyPr>
          <a:lstStyle/>
          <a:p>
            <a:pPr rtl="0" lvl="0" indent="-317500" marL="457200">
              <a:buClr>
                <a:srgbClr val="EFEFEF"/>
              </a:buClr>
              <a:buSzPct val="166666"/>
              <a:buFont typeface="Arial"/>
              <a:buChar char="•"/>
            </a:pPr>
            <a:r>
              <a:rPr sz="1400" lang="en">
                <a:solidFill>
                  <a:srgbClr val="EFEFEF"/>
                </a:solidFill>
              </a:rPr>
              <a:t>The translation of the Torah into Greek language</a:t>
            </a:r>
          </a:p>
          <a:p>
            <a:pPr rtl="0" lvl="0" indent="-317500" marL="457200">
              <a:buClr>
                <a:srgbClr val="EFEFEF"/>
              </a:buClr>
              <a:buSzPct val="166666"/>
              <a:buFont typeface="Arial"/>
              <a:buChar char="•"/>
            </a:pPr>
            <a:r>
              <a:rPr sz="1400" lang="en">
                <a:solidFill>
                  <a:srgbClr val="EFEFEF"/>
                </a:solidFill>
              </a:rPr>
              <a:t>Ptolemy II ordered the Septuagint sometime during his reign between 285-286 B.C.E.</a:t>
            </a:r>
          </a:p>
          <a:p>
            <a:pPr rtl="0" lvl="0" indent="-317500" marL="457200">
              <a:buClr>
                <a:srgbClr val="EFEFEF"/>
              </a:buClr>
              <a:buSzPct val="166666"/>
              <a:buFont typeface="Arial"/>
              <a:buChar char="•"/>
            </a:pPr>
            <a:r>
              <a:rPr sz="1400" lang="en">
                <a:solidFill>
                  <a:srgbClr val="EFEFEF"/>
                </a:solidFill>
              </a:rPr>
              <a:t>He wanted to understand Jewish citizens because they were a big population in his empire.</a:t>
            </a:r>
          </a:p>
          <a:p>
            <a:pPr rtl="0" lvl="0" indent="-317500" marL="457200">
              <a:buClr>
                <a:srgbClr val="EFEFEF"/>
              </a:buClr>
              <a:buSzPct val="166666"/>
              <a:buFont typeface="Arial"/>
              <a:buChar char="•"/>
            </a:pPr>
            <a:r>
              <a:rPr sz="1400" lang="en">
                <a:solidFill>
                  <a:srgbClr val="EFEFEF"/>
                </a:solidFill>
              </a:rPr>
              <a:t>Was doing a favor to the Jews since most Jews in Alexander spoke Greek.</a:t>
            </a:r>
          </a:p>
          <a:p>
            <a:pPr rtl="0" lvl="0" indent="-317500" marL="457200">
              <a:buClr>
                <a:srgbClr val="EFEFEF"/>
              </a:buClr>
              <a:buSzPct val="166666"/>
              <a:buFont typeface="Arial"/>
              <a:buChar char="•"/>
            </a:pPr>
            <a:r>
              <a:rPr sz="1400" lang="en">
                <a:solidFill>
                  <a:srgbClr val="EFEFEF"/>
                </a:solidFill>
              </a:rPr>
              <a:t>Realized these five books were missing from his library. </a:t>
            </a:r>
          </a:p>
          <a:p>
            <a:pPr rtl="0" lvl="0" indent="-317500" marL="457200">
              <a:buClr>
                <a:srgbClr val="EFEFEF"/>
              </a:buClr>
              <a:buSzPct val="166666"/>
              <a:buFont typeface="Arial"/>
              <a:buChar char="•"/>
            </a:pPr>
            <a:r>
              <a:rPr sz="1400" lang="en">
                <a:solidFill>
                  <a:srgbClr val="EFEFEF"/>
                </a:solidFill>
              </a:rPr>
              <a:t>Translated by the 72 sages from Judea.</a:t>
            </a:r>
          </a:p>
          <a:p>
            <a:pPr rtl="0" lvl="0" indent="-317500" marL="457200">
              <a:buClr>
                <a:srgbClr val="EFEFEF"/>
              </a:buClr>
              <a:buSzPct val="166666"/>
              <a:buFont typeface="Arial"/>
              <a:buChar char="•"/>
            </a:pPr>
            <a:r>
              <a:rPr sz="1400" lang="en">
                <a:solidFill>
                  <a:srgbClr val="EFEFEF"/>
                </a:solidFill>
              </a:rPr>
              <a:t>The 72 sages all had the same exact translation of the torah which was a miracle.</a:t>
            </a:r>
          </a:p>
          <a:p>
            <a:pPr rtl="0" lvl="0" indent="-317500" marL="457200">
              <a:buClr>
                <a:srgbClr val="EFEFEF"/>
              </a:buClr>
              <a:buSzPct val="166666"/>
              <a:buFont typeface="Arial"/>
              <a:buChar char="•"/>
            </a:pPr>
            <a:r>
              <a:rPr sz="1400" lang="en">
                <a:solidFill>
                  <a:srgbClr val="EFEFEF"/>
                </a:solidFill>
              </a:rPr>
              <a:t>Took place in Alexandria, Egypt.</a:t>
            </a:r>
          </a:p>
          <a:p>
            <a:r>
              <a:t/>
            </a:r>
          </a:p>
          <a:p>
            <a:r>
              <a:t/>
            </a:r>
          </a:p>
          <a:p>
            <a:r>
              <a:t/>
            </a:r>
          </a:p>
          <a:p>
            <a:r>
              <a:t/>
            </a:r>
          </a:p>
          <a:p>
            <a:r>
              <a:t/>
            </a:r>
          </a:p>
          <a:p>
            <a:r>
              <a:t/>
            </a:r>
          </a:p>
          <a:p>
            <a:r>
              <a:t/>
            </a:r>
          </a:p>
        </p:txBody>
      </p:sp>
      <p:sp>
        <p:nvSpPr>
          <p:cNvPr id="152" name="Shape 152"/>
          <p:cNvSpPr txBox="1"/>
          <p:nvPr>
            <p:ph type="title"/>
          </p:nvPr>
        </p:nvSpPr>
        <p:spPr>
          <a:xfrm>
            <a:off y="60853" x="457200"/>
            <a:ext cy="994200" cx="8229600"/>
          </a:xfrm>
          <a:prstGeom prst="rect">
            <a:avLst/>
          </a:prstGeom>
        </p:spPr>
        <p:txBody>
          <a:bodyPr bIns="91425" rIns="91425" lIns="91425" tIns="91425" anchor="b" anchorCtr="0">
            <a:noAutofit/>
          </a:bodyPr>
          <a:lstStyle/>
          <a:p>
            <a:pPr rtl="0" lvl="0">
              <a:buNone/>
            </a:pPr>
            <a:r>
              <a:rPr lang="en">
                <a:solidFill>
                  <a:srgbClr val="EFEFEF"/>
                </a:solidFill>
              </a:rPr>
              <a:t>The Septuagint by Lilly Franco</a:t>
            </a:r>
          </a:p>
        </p:txBody>
      </p:sp>
      <p:pic>
        <p:nvPicPr>
          <p:cNvPr id="153" name="Shape 153"/>
          <p:cNvPicPr preferRelativeResize="0"/>
          <p:nvPr/>
        </p:nvPicPr>
        <p:blipFill>
          <a:blip r:embed="rId3"/>
          <a:stretch>
            <a:fillRect/>
          </a:stretch>
        </p:blipFill>
        <p:spPr>
          <a:xfrm>
            <a:off y="3132712" x="1291375"/>
            <a:ext cy="1133475" cx="1905000"/>
          </a:xfrm>
          <a:prstGeom prst="rect">
            <a:avLst/>
          </a:prstGeom>
          <a:noFill/>
          <a:ln>
            <a:noFill/>
          </a:ln>
        </p:spPr>
      </p:pic>
      <p:cxnSp>
        <p:nvCxnSpPr>
          <p:cNvPr id="154" name="Shape 154"/>
          <p:cNvCxnSpPr>
            <a:stCxn id="155" idx="0"/>
            <a:endCxn id="155" idx="2"/>
          </p:cNvCxnSpPr>
          <p:nvPr/>
        </p:nvCxnSpPr>
        <p:spPr>
          <a:xfrm>
            <a:off y="2893925" x="5535450"/>
            <a:ext cy="1967399" cx="0"/>
          </a:xfrm>
          <a:prstGeom prst="straightConnector1">
            <a:avLst/>
          </a:prstGeom>
          <a:noFill/>
          <a:ln w="19050" cap="flat">
            <a:solidFill>
              <a:schemeClr val="dk2"/>
            </a:solidFill>
            <a:prstDash val="solid"/>
            <a:round/>
            <a:headEnd w="lg" len="lg" type="none"/>
            <a:tailEnd w="lg" len="lg" type="none"/>
          </a:ln>
        </p:spPr>
      </p:cxnSp>
      <p:sp>
        <p:nvSpPr>
          <p:cNvPr id="155" name="Shape 155"/>
          <p:cNvSpPr txBox="1"/>
          <p:nvPr/>
        </p:nvSpPr>
        <p:spPr>
          <a:xfrm>
            <a:off y="2893925" x="4084800"/>
            <a:ext cy="1967399" cx="2901300"/>
          </a:xfrm>
          <a:prstGeom prst="rect">
            <a:avLst/>
          </a:prstGeom>
        </p:spPr>
        <p:txBody>
          <a:bodyPr bIns="91425" rIns="91425" lIns="91425" tIns="91425" anchor="t" anchorCtr="0">
            <a:noAutofit/>
          </a:bodyPr>
          <a:lstStyle/>
          <a:p>
            <a:pPr rtl="0" lvl="0">
              <a:buNone/>
            </a:pPr>
            <a:r>
              <a:rPr sz="1200" lang="en"/>
              <a:t> </a:t>
            </a:r>
            <a:r>
              <a:rPr sz="1200" lang="en">
                <a:solidFill>
                  <a:srgbClr val="1155CC"/>
                </a:solidFill>
              </a:rPr>
              <a:t>     </a:t>
            </a:r>
            <a:r>
              <a:rPr u="sng" sz="1200" lang="en">
                <a:solidFill>
                  <a:srgbClr val="1155CC"/>
                </a:solidFill>
              </a:rPr>
              <a:t>Positive		</a:t>
            </a:r>
            <a:r>
              <a:rPr sz="1200" lang="en">
                <a:solidFill>
                  <a:srgbClr val="1155CC"/>
                </a:solidFill>
              </a:rPr>
              <a:t>        </a:t>
            </a:r>
            <a:r>
              <a:rPr u="sng" sz="1200" lang="en">
                <a:solidFill>
                  <a:srgbClr val="1155CC"/>
                </a:solidFill>
              </a:rPr>
              <a:t>Negative</a:t>
            </a:r>
          </a:p>
          <a:p>
            <a:pPr rtl="0" lvl="0">
              <a:buNone/>
            </a:pPr>
            <a:r>
              <a:rPr sz="1200" lang="en">
                <a:solidFill>
                  <a:srgbClr val="1155CC"/>
                </a:solidFill>
              </a:rPr>
              <a:t>It allowed the greek     some sages said </a:t>
            </a:r>
          </a:p>
          <a:p>
            <a:pPr rtl="0" lvl="0">
              <a:buNone/>
            </a:pPr>
            <a:r>
              <a:rPr sz="1200" lang="en">
                <a:solidFill>
                  <a:srgbClr val="1155CC"/>
                </a:solidFill>
              </a:rPr>
              <a:t>speaking jews to        it brought 3 days</a:t>
            </a:r>
          </a:p>
          <a:p>
            <a:pPr rtl="0" lvl="0">
              <a:buNone/>
            </a:pPr>
            <a:r>
              <a:rPr sz="1200" lang="en">
                <a:solidFill>
                  <a:srgbClr val="1155CC"/>
                </a:solidFill>
              </a:rPr>
              <a:t>learn torah.                   of darkness onto           </a:t>
            </a:r>
          </a:p>
          <a:p>
            <a:pPr rtl="0" lvl="0">
              <a:buNone/>
            </a:pPr>
            <a:r>
              <a:rPr sz="1200" lang="en">
                <a:solidFill>
                  <a:srgbClr val="1155CC"/>
                </a:solidFill>
              </a:rPr>
              <a:t>    			the world because </a:t>
            </a:r>
          </a:p>
          <a:p>
            <a:pPr rtl="0" lvl="0">
              <a:buNone/>
            </a:pPr>
            <a:r>
              <a:rPr sz="1200" lang="en">
                <a:solidFill>
                  <a:srgbClr val="1155CC"/>
                </a:solidFill>
              </a:rPr>
              <a:t>        			  it exposed its</a:t>
            </a:r>
          </a:p>
          <a:p>
            <a:pPr rtl="0" lvl="0">
              <a:buNone/>
            </a:pPr>
            <a:r>
              <a:rPr sz="1100" lang="en">
                <a:solidFill>
                  <a:srgbClr val="1155CC"/>
                </a:solidFill>
              </a:rPr>
              <a:t>	  		holiness to the rest of		             the world.</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FFFF"/>
        </a:solidFill>
      </p:bgPr>
    </p:bg>
    <p:spTree>
      <p:nvGrpSpPr>
        <p:cNvPr id="159" name="Shape 159"/>
        <p:cNvGrpSpPr/>
        <p:nvPr/>
      </p:nvGrpSpPr>
      <p:grpSpPr>
        <a:xfrm>
          <a:off y="0" x="0"/>
          <a:ext cy="0" cx="0"/>
          <a:chOff y="0" x="0"/>
          <a:chExt cy="0" cx="0"/>
        </a:xfrm>
      </p:grpSpPr>
      <p:sp>
        <p:nvSpPr>
          <p:cNvPr id="160" name="Shape 160"/>
          <p:cNvSpPr txBox="1"/>
          <p:nvPr>
            <p:ph idx="1" type="body"/>
          </p:nvPr>
        </p:nvSpPr>
        <p:spPr>
          <a:xfrm>
            <a:off y="2009548" x="789475"/>
            <a:ext cy="2864999" cx="7897200"/>
          </a:xfrm>
          <a:prstGeom prst="rect">
            <a:avLst/>
          </a:prstGeom>
        </p:spPr>
        <p:txBody>
          <a:bodyPr bIns="91425" rIns="91425" lIns="91425" tIns="91425" anchor="t" anchorCtr="0">
            <a:noAutofit/>
          </a:bodyPr>
          <a:lstStyle/>
          <a:p>
            <a:pPr>
              <a:buNone/>
            </a:pPr>
            <a:r>
              <a:rPr sz="2400" lang="en">
                <a:solidFill>
                  <a:srgbClr val="FFFF00"/>
                </a:solidFill>
              </a:rPr>
              <a:t>
</a:t>
            </a:r>
          </a:p>
        </p:txBody>
      </p:sp>
      <p:pic>
        <p:nvPicPr>
          <p:cNvPr id="161" name="Shape 161"/>
          <p:cNvPicPr preferRelativeResize="0"/>
          <p:nvPr/>
        </p:nvPicPr>
        <p:blipFill>
          <a:blip r:embed="rId3"/>
          <a:stretch>
            <a:fillRect/>
          </a:stretch>
        </p:blipFill>
        <p:spPr>
          <a:xfrm>
            <a:off y="938069" x="6124375"/>
            <a:ext cy="1755930" cx="2921274"/>
          </a:xfrm>
          <a:prstGeom prst="rect">
            <a:avLst/>
          </a:prstGeom>
          <a:noFill/>
          <a:ln>
            <a:noFill/>
          </a:ln>
        </p:spPr>
      </p:pic>
      <p:sp>
        <p:nvSpPr>
          <p:cNvPr id="162" name="Shape 162"/>
          <p:cNvSpPr txBox="1"/>
          <p:nvPr>
            <p:ph type="title"/>
          </p:nvPr>
        </p:nvSpPr>
        <p:spPr>
          <a:xfrm>
            <a:off y="205972" x="457200"/>
            <a:ext cy="1564199" cx="8229600"/>
          </a:xfrm>
          <a:prstGeom prst="rect">
            <a:avLst/>
          </a:prstGeom>
          <a:noFill/>
        </p:spPr>
        <p:txBody>
          <a:bodyPr bIns="91425" rIns="91425" lIns="91425" tIns="91425" anchor="b" anchorCtr="0">
            <a:noAutofit/>
          </a:bodyPr>
          <a:lstStyle/>
          <a:p>
            <a:pPr rtl="0" lvl="0">
              <a:buClr>
                <a:schemeClr val="dk1"/>
              </a:buClr>
              <a:buSzPct val="25000"/>
              <a:buFont typeface="Arial"/>
              <a:buNone/>
            </a:pPr>
            <a:r>
              <a:rPr b="0" sz="4800" lang="en">
                <a:solidFill>
                  <a:srgbClr val="000000"/>
                </a:solidFill>
                <a:latin typeface="Impact"/>
                <a:ea typeface="Impact"/>
                <a:cs typeface="Impact"/>
                <a:sym typeface="Impact"/>
              </a:rPr>
              <a:t>The Seleucid Empire</a:t>
            </a:r>
          </a:p>
          <a:p>
            <a:pPr lvl="0">
              <a:buClr>
                <a:schemeClr val="dk1"/>
              </a:buClr>
              <a:buSzPct val="25000"/>
              <a:buFont typeface="Arial"/>
              <a:buNone/>
            </a:pPr>
            <a:r>
              <a:rPr b="0" sz="4800" lang="en">
                <a:solidFill>
                  <a:srgbClr val="000000"/>
                </a:solidFill>
                <a:latin typeface="Impact"/>
                <a:ea typeface="Impact"/>
                <a:cs typeface="Impact"/>
                <a:sym typeface="Impact"/>
              </a:rPr>
              <a:t> Takes Over Judea</a:t>
            </a:r>
          </a:p>
        </p:txBody>
      </p:sp>
      <p:sp>
        <p:nvSpPr>
          <p:cNvPr id="163" name="Shape 163"/>
          <p:cNvSpPr/>
          <p:nvPr/>
        </p:nvSpPr>
        <p:spPr>
          <a:xfrm>
            <a:off y="2132275" x="361500"/>
            <a:ext cy="2404200" cx="6722399"/>
          </a:xfrm>
          <a:prstGeom prst="roundRect">
            <a:avLst>
              <a:gd fmla="val 16667" name="adj"/>
            </a:avLst>
          </a:prstGeom>
          <a:solidFill>
            <a:srgbClr val="741B47"/>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indent="-381000" marL="457200">
              <a:buClr>
                <a:srgbClr val="FFFF00"/>
              </a:buClr>
              <a:buSzPct val="166666"/>
              <a:buFont typeface="Arial"/>
              <a:buChar char="•"/>
            </a:pPr>
            <a:r>
              <a:rPr sz="2400" lang="en">
                <a:solidFill>
                  <a:srgbClr val="FFFF00"/>
                </a:solidFill>
                <a:latin typeface="Trebuchet MS"/>
                <a:ea typeface="Trebuchet MS"/>
                <a:cs typeface="Trebuchet MS"/>
                <a:sym typeface="Trebuchet MS"/>
              </a:rPr>
              <a:t>198 bce</a:t>
            </a:r>
          </a:p>
          <a:p>
            <a:pPr rtl="0" lvl="0" indent="-381000" marL="457200">
              <a:buClr>
                <a:srgbClr val="FFFF00"/>
              </a:buClr>
              <a:buSzPct val="166666"/>
              <a:buFont typeface="Arial"/>
              <a:buChar char="•"/>
            </a:pPr>
            <a:r>
              <a:rPr sz="2400" lang="en">
                <a:solidFill>
                  <a:srgbClr val="FFFF00"/>
                </a:solidFill>
                <a:latin typeface="Trebuchet MS"/>
                <a:ea typeface="Trebuchet MS"/>
                <a:cs typeface="Trebuchet MS"/>
                <a:sym typeface="Trebuchet MS"/>
              </a:rPr>
              <a:t>Antiochus III</a:t>
            </a:r>
          </a:p>
          <a:p>
            <a:pPr rtl="0" lvl="0" indent="-381000" marL="457200">
              <a:buClr>
                <a:srgbClr val="FFFF00"/>
              </a:buClr>
              <a:buSzPct val="166666"/>
              <a:buFont typeface="Arial"/>
              <a:buChar char="•"/>
            </a:pPr>
            <a:r>
              <a:rPr sz="2400" lang="en">
                <a:solidFill>
                  <a:srgbClr val="FFFF00"/>
                </a:solidFill>
                <a:latin typeface="Trebuchet MS"/>
                <a:ea typeface="Trebuchet MS"/>
                <a:cs typeface="Trebuchet MS"/>
                <a:sym typeface="Trebuchet MS"/>
              </a:rPr>
              <a:t>Jews welcomed him</a:t>
            </a:r>
          </a:p>
          <a:p>
            <a:pPr rtl="0" lvl="0" indent="-381000" marL="457200">
              <a:buClr>
                <a:srgbClr val="FFFF00"/>
              </a:buClr>
              <a:buSzPct val="166666"/>
              <a:buFont typeface="Arial"/>
              <a:buChar char="•"/>
            </a:pPr>
            <a:r>
              <a:rPr sz="2400" lang="en">
                <a:solidFill>
                  <a:srgbClr val="FFFF00"/>
                </a:solidFill>
                <a:latin typeface="Trebuchet MS"/>
                <a:ea typeface="Trebuchet MS"/>
                <a:cs typeface="Trebuchet MS"/>
                <a:sym typeface="Trebuchet MS"/>
              </a:rPr>
              <a:t>He allows the jews to live according to their ancestral laws</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274E13"/>
        </a:solidFill>
      </p:bgPr>
    </p:bg>
    <p:spTree>
      <p:nvGrpSpPr>
        <p:cNvPr id="167" name="Shape 167"/>
        <p:cNvGrpSpPr/>
        <p:nvPr/>
      </p:nvGrpSpPr>
      <p:grpSpPr>
        <a:xfrm>
          <a:off y="0" x="0"/>
          <a:ext cy="0" cx="0"/>
          <a:chOff y="0" x="0"/>
          <a:chExt cy="0" cx="0"/>
        </a:xfrm>
      </p:grpSpPr>
      <p:sp>
        <p:nvSpPr>
          <p:cNvPr id="168" name="Shape 168"/>
          <p:cNvSpPr txBox="1"/>
          <p:nvPr>
            <p:ph idx="1" type="body"/>
          </p:nvPr>
        </p:nvSpPr>
        <p:spPr>
          <a:xfrm>
            <a:off y="1244242" x="457200"/>
            <a:ext cy="3630300" cx="8229600"/>
          </a:xfrm>
          <a:prstGeom prst="rect">
            <a:avLst/>
          </a:prstGeom>
        </p:spPr>
        <p:txBody>
          <a:bodyPr bIns="91425" rIns="91425" lIns="91425" tIns="91425" anchor="t" anchorCtr="0">
            <a:noAutofit/>
          </a:bodyPr>
          <a:lstStyle/>
          <a:p/>
        </p:txBody>
      </p:sp>
      <p:sp>
        <p:nvSpPr>
          <p:cNvPr id="169" name="Shape 169"/>
          <p:cNvSpPr txBox="1"/>
          <p:nvPr>
            <p:ph type="title"/>
          </p:nvPr>
        </p:nvSpPr>
        <p:spPr>
          <a:xfrm>
            <a:off y="423153" x="665450"/>
            <a:ext cy="994200" cx="8229600"/>
          </a:xfrm>
          <a:prstGeom prst="rect">
            <a:avLst/>
          </a:prstGeom>
        </p:spPr>
        <p:txBody>
          <a:bodyPr bIns="91425" rIns="91425" lIns="91425" tIns="91425" anchor="b" anchorCtr="0">
            <a:noAutofit/>
          </a:bodyPr>
          <a:lstStyle/>
          <a:p>
            <a:pPr>
              <a:buNone/>
            </a:pPr>
            <a:r>
              <a:rPr lang="en">
                <a:latin typeface="Crafty Girls"/>
                <a:ea typeface="Crafty Girls"/>
                <a:cs typeface="Crafty Girls"/>
                <a:sym typeface="Crafty Girls"/>
              </a:rPr>
              <a:t>           </a:t>
            </a:r>
          </a:p>
        </p:txBody>
      </p:sp>
      <p:pic>
        <p:nvPicPr>
          <p:cNvPr id="170" name="Shape 170"/>
          <p:cNvPicPr preferRelativeResize="0"/>
          <p:nvPr/>
        </p:nvPicPr>
        <p:blipFill>
          <a:blip r:embed="rId3"/>
          <a:stretch>
            <a:fillRect/>
          </a:stretch>
        </p:blipFill>
        <p:spPr>
          <a:xfrm>
            <a:off y="0" x="7394375"/>
            <a:ext cy="1350174" cx="1710324"/>
          </a:xfrm>
          <a:prstGeom prst="rect">
            <a:avLst/>
          </a:prstGeom>
          <a:noFill/>
          <a:ln>
            <a:noFill/>
          </a:ln>
        </p:spPr>
      </p:pic>
      <p:pic>
        <p:nvPicPr>
          <p:cNvPr id="171" name="Shape 171"/>
          <p:cNvPicPr preferRelativeResize="0"/>
          <p:nvPr/>
        </p:nvPicPr>
        <p:blipFill>
          <a:blip r:embed="rId4"/>
          <a:stretch>
            <a:fillRect/>
          </a:stretch>
        </p:blipFill>
        <p:spPr>
          <a:xfrm>
            <a:off y="3777279" x="7096396"/>
            <a:ext cy="1226270" cx="1710325"/>
          </a:xfrm>
          <a:prstGeom prst="rect">
            <a:avLst/>
          </a:prstGeom>
          <a:noFill/>
          <a:ln>
            <a:noFill/>
          </a:ln>
        </p:spPr>
      </p:pic>
      <p:sp>
        <p:nvSpPr>
          <p:cNvPr id="172" name="Shape 172"/>
          <p:cNvSpPr/>
          <p:nvPr/>
        </p:nvSpPr>
        <p:spPr>
          <a:xfrm>
            <a:off y="305400" x="144650"/>
            <a:ext cy="458100" cx="6782999"/>
          </a:xfrm>
          <a:prstGeom prst="doubleWave">
            <a:avLst>
              <a:gd fmla="val 0" name="adj1"/>
              <a:gd fmla="val 3396"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buNone/>
            </a:pPr>
            <a:r>
              <a:rPr b="1" sz="4000" lang="en">
                <a:solidFill>
                  <a:srgbClr val="45818E"/>
                </a:solidFill>
                <a:latin typeface="Trebuchet MS"/>
                <a:ea typeface="Trebuchet MS"/>
                <a:cs typeface="Trebuchet MS"/>
                <a:sym typeface="Trebuchet MS"/>
              </a:rPr>
              <a:t>J</a:t>
            </a:r>
            <a:r>
              <a:rPr b="1" sz="4000" lang="en">
                <a:solidFill>
                  <a:srgbClr val="45818E"/>
                </a:solidFill>
                <a:latin typeface="Crafty Girls"/>
                <a:ea typeface="Crafty Girls"/>
                <a:cs typeface="Crafty Girls"/>
                <a:sym typeface="Crafty Girls"/>
              </a:rPr>
              <a:t>ason and Menelaus</a:t>
            </a:r>
          </a:p>
        </p:txBody>
      </p:sp>
      <p:sp>
        <p:nvSpPr>
          <p:cNvPr id="173" name="Shape 173"/>
          <p:cNvSpPr/>
          <p:nvPr/>
        </p:nvSpPr>
        <p:spPr>
          <a:xfrm>
            <a:off y="810200" x="2539600"/>
            <a:ext cy="313500" cx="2844900"/>
          </a:xfrm>
          <a:prstGeom prst="verticalScroll">
            <a:avLst>
              <a:gd fmla="val 12500" name="adj"/>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buNone/>
            </a:pPr>
            <a:r>
              <a:rPr b="1" sz="1800" lang="en">
                <a:solidFill>
                  <a:srgbClr val="741B47"/>
                </a:solidFill>
                <a:latin typeface="Crafty Girls"/>
                <a:ea typeface="Crafty Girls"/>
                <a:cs typeface="Crafty Girls"/>
                <a:sym typeface="Crafty Girls"/>
              </a:rPr>
              <a:t>By: Rachel Gammal</a:t>
            </a:r>
          </a:p>
        </p:txBody>
      </p:sp>
      <p:sp>
        <p:nvSpPr>
          <p:cNvPr id="174" name="Shape 174"/>
          <p:cNvSpPr/>
          <p:nvPr/>
        </p:nvSpPr>
        <p:spPr>
          <a:xfrm>
            <a:off y="1170400" x="48525"/>
            <a:ext cy="3789300" cx="8117099"/>
          </a:xfrm>
          <a:prstGeom prst="roundRect">
            <a:avLst>
              <a:gd fmla="val 16667" name="adj"/>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indent="-342900" marL="457200">
              <a:buClr>
                <a:srgbClr val="CC0000"/>
              </a:buClr>
              <a:buSzPct val="166666"/>
              <a:buFont typeface="Arial"/>
              <a:buChar char="•"/>
            </a:pPr>
            <a:r>
              <a:rPr sz="1800" lang="en">
                <a:solidFill>
                  <a:srgbClr val="CC0000"/>
                </a:solidFill>
                <a:latin typeface="Coming Soon"/>
                <a:ea typeface="Coming Soon"/>
                <a:cs typeface="Coming Soon"/>
                <a:sym typeface="Coming Soon"/>
              </a:rPr>
              <a:t>Jason and Menelaus were both Hellenized Jews.</a:t>
            </a:r>
          </a:p>
          <a:p>
            <a:pPr rtl="0" lvl="0" indent="-342900" marL="457200">
              <a:buClr>
                <a:srgbClr val="CC0000"/>
              </a:buClr>
              <a:buSzPct val="166666"/>
              <a:buFont typeface="Arial"/>
              <a:buChar char="•"/>
            </a:pPr>
            <a:r>
              <a:rPr sz="1800" lang="en">
                <a:solidFill>
                  <a:srgbClr val="CC0000"/>
                </a:solidFill>
                <a:latin typeface="Coming Soon"/>
                <a:ea typeface="Coming Soon"/>
                <a:cs typeface="Coming Soon"/>
                <a:sym typeface="Coming Soon"/>
              </a:rPr>
              <a:t>Jason was the high priest to King Antiochus until one day he sends Menelaus to deliver the money to the King in which he bribes the king to take the position of Jason.</a:t>
            </a:r>
          </a:p>
          <a:p>
            <a:pPr rtl="0" lvl="0" indent="-342900" marL="457200">
              <a:buClr>
                <a:srgbClr val="CC0000"/>
              </a:buClr>
              <a:buSzPct val="166666"/>
              <a:buFont typeface="Arial"/>
              <a:buChar char="•"/>
            </a:pPr>
            <a:r>
              <a:rPr sz="1800" lang="en">
                <a:solidFill>
                  <a:srgbClr val="CC0000"/>
                </a:solidFill>
                <a:latin typeface="Coming Soon"/>
                <a:ea typeface="Coming Soon"/>
                <a:cs typeface="Coming Soon"/>
                <a:sym typeface="Coming Soon"/>
              </a:rPr>
              <a:t>Menelaus forced Jason to flee to the land of Ammon.</a:t>
            </a:r>
          </a:p>
          <a:p>
            <a:pPr rtl="0" lvl="0" indent="-342900" marL="457200">
              <a:buClr>
                <a:srgbClr val="CC0000"/>
              </a:buClr>
              <a:buSzPct val="166666"/>
              <a:buFont typeface="Arial"/>
              <a:buChar char="•"/>
            </a:pPr>
            <a:r>
              <a:rPr sz="1800" lang="en">
                <a:solidFill>
                  <a:srgbClr val="CC0000"/>
                </a:solidFill>
                <a:latin typeface="Coming Soon"/>
                <a:ea typeface="Coming Soon"/>
                <a:cs typeface="Coming Soon"/>
                <a:sym typeface="Coming Soon"/>
              </a:rPr>
              <a:t>Menelaus was a greedy fellow who enforced all the people to pay high taxes that would go straight to him and not to the king.</a:t>
            </a:r>
          </a:p>
          <a:p>
            <a:pPr rtl="0" lvl="0" indent="-342900" marL="457200">
              <a:buClr>
                <a:srgbClr val="CC0000"/>
              </a:buClr>
              <a:buSzPct val="166666"/>
              <a:buFont typeface="Arial"/>
              <a:buChar char="•"/>
            </a:pPr>
            <a:r>
              <a:rPr sz="1800" lang="en">
                <a:solidFill>
                  <a:srgbClr val="CC0000"/>
                </a:solidFill>
                <a:latin typeface="Coming Soon"/>
                <a:ea typeface="Coming Soon"/>
                <a:cs typeface="Coming Soon"/>
                <a:sym typeface="Coming Soon"/>
              </a:rPr>
              <a:t>When King Antiochus found out that he didn’t pay the King; Menelaus left his brother Lysimachus in charge while he was gone.</a:t>
            </a:r>
          </a:p>
          <a:p>
            <a:pPr rtl="0" lvl="0" indent="-342900" marL="457200">
              <a:buClr>
                <a:srgbClr val="CC0000"/>
              </a:buClr>
              <a:buSzPct val="166666"/>
              <a:buFont typeface="Arial"/>
              <a:buChar char="•"/>
            </a:pPr>
            <a:r>
              <a:rPr sz="1800" lang="en">
                <a:solidFill>
                  <a:srgbClr val="CC0000"/>
                </a:solidFill>
                <a:latin typeface="Coming Soon"/>
                <a:ea typeface="Coming Soon"/>
                <a:cs typeface="Coming Soon"/>
                <a:sym typeface="Coming Soon"/>
              </a:rPr>
              <a:t>Menelaus went to the Temple and stole the gold dishes just          to repay the King with.</a:t>
            </a:r>
          </a:p>
          <a:p>
            <a:pPr rtl="0" lvl="0" indent="-342900" marL="457200">
              <a:buClr>
                <a:srgbClr val="CC0000"/>
              </a:buClr>
              <a:buSzPct val="166666"/>
              <a:buFont typeface="Arial"/>
              <a:buChar char="•"/>
            </a:pPr>
            <a:r>
              <a:rPr sz="1800" lang="en">
                <a:solidFill>
                  <a:srgbClr val="CC0000"/>
                </a:solidFill>
                <a:latin typeface="Coming Soon"/>
                <a:ea typeface="Coming Soon"/>
                <a:cs typeface="Coming Soon"/>
                <a:sym typeface="Coming Soon"/>
              </a:rPr>
              <a:t>Onias rebukes Menelaus for his actions, and Menelaus                     has onias arrested then killed.</a:t>
            </a:r>
          </a:p>
        </p:txBody>
      </p:sp>
      <p:pic>
        <p:nvPicPr>
          <p:cNvPr id="175" name="Shape 175"/>
          <p:cNvPicPr preferRelativeResize="0"/>
          <p:nvPr/>
        </p:nvPicPr>
        <p:blipFill>
          <a:blip r:embed="rId5"/>
          <a:stretch>
            <a:fillRect/>
          </a:stretch>
        </p:blipFill>
        <p:spPr>
          <a:xfrm>
            <a:off y="3536150" x="7096400"/>
            <a:ext cy="1555850" cx="2008299"/>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A9999"/>
        </a:solidFill>
      </p:bgPr>
    </p:bg>
    <p:spTree>
      <p:nvGrpSpPr>
        <p:cNvPr id="179" name="Shape 179"/>
        <p:cNvGrpSpPr/>
        <p:nvPr/>
      </p:nvGrpSpPr>
      <p:grpSpPr>
        <a:xfrm>
          <a:off y="0" x="0"/>
          <a:ext cy="0" cx="0"/>
          <a:chOff y="0" x="0"/>
          <a:chExt cy="0" cx="0"/>
        </a:xfrm>
      </p:grpSpPr>
      <p:sp>
        <p:nvSpPr>
          <p:cNvPr id="180" name="Shape 180"/>
          <p:cNvSpPr txBox="1"/>
          <p:nvPr>
            <p:ph idx="1" type="body"/>
          </p:nvPr>
        </p:nvSpPr>
        <p:spPr>
          <a:xfrm>
            <a:off y="1089692" x="488100"/>
            <a:ext cy="3630300" cx="8229600"/>
          </a:xfrm>
          <a:prstGeom prst="rect">
            <a:avLst/>
          </a:prstGeom>
        </p:spPr>
        <p:txBody>
          <a:bodyPr bIns="91425" rIns="91425" lIns="91425" tIns="91425" anchor="t" anchorCtr="0">
            <a:noAutofit/>
          </a:bodyPr>
          <a:lstStyle/>
          <a:p>
            <a:pPr rtl="0" lvl="0" indent="-381000" marL="457200">
              <a:buClr>
                <a:schemeClr val="dk2"/>
              </a:buClr>
              <a:buSzPct val="166666"/>
              <a:buFont typeface="Arial"/>
              <a:buChar char="•"/>
            </a:pPr>
            <a:r>
              <a:rPr sz="2400" lang="en">
                <a:solidFill>
                  <a:srgbClr val="FF00FF"/>
                </a:solidFill>
              </a:rPr>
              <a:t>According To Josephus He</a:t>
            </a:r>
          </a:p>
          <a:p>
            <a:pPr rtl="0" lvl="0">
              <a:buNone/>
            </a:pPr>
            <a:r>
              <a:rPr sz="2400" lang="en">
                <a:solidFill>
                  <a:srgbClr val="FF00FF"/>
                </a:solidFill>
              </a:rPr>
              <a:t> Made His Decrees Because There</a:t>
            </a:r>
          </a:p>
          <a:p>
            <a:pPr rtl="0" lvl="0">
              <a:buNone/>
            </a:pPr>
            <a:r>
              <a:rPr sz="2400" lang="en">
                <a:solidFill>
                  <a:srgbClr val="FF00FF"/>
                </a:solidFill>
              </a:rPr>
              <a:t> Was Fighting Amongst The Jews</a:t>
            </a:r>
          </a:p>
          <a:p>
            <a:pPr rtl="0" lvl="0" indent="-381000" marL="457200">
              <a:buClr>
                <a:srgbClr val="CC4125"/>
              </a:buClr>
              <a:buSzPct val="166666"/>
              <a:buFont typeface="Arial"/>
              <a:buChar char="•"/>
            </a:pPr>
            <a:r>
              <a:rPr sz="2400" lang="en">
                <a:solidFill>
                  <a:srgbClr val="CC4125"/>
                </a:solidFill>
              </a:rPr>
              <a:t>According To Maccabees I, He Was Trying To Unify His Kingdom</a:t>
            </a:r>
          </a:p>
          <a:p>
            <a:pPr rtl="0" lvl="0" indent="-381000" marL="457200">
              <a:buClr>
                <a:srgbClr val="38761D"/>
              </a:buClr>
              <a:buSzPct val="166666"/>
              <a:buFont typeface="Arial"/>
              <a:buChar char="•"/>
            </a:pPr>
            <a:r>
              <a:rPr sz="2400" lang="en">
                <a:solidFill>
                  <a:srgbClr val="38761D"/>
                </a:solidFill>
              </a:rPr>
              <a:t>No Brit Milah</a:t>
            </a:r>
          </a:p>
          <a:p>
            <a:pPr rtl="0" lvl="0" indent="-381000" marL="457200">
              <a:buClr>
                <a:srgbClr val="A64D79"/>
              </a:buClr>
              <a:buSzPct val="166666"/>
              <a:buFont typeface="Arial"/>
              <a:buChar char="•"/>
            </a:pPr>
            <a:r>
              <a:rPr sz="2400" lang="en">
                <a:solidFill>
                  <a:srgbClr val="A64D79"/>
                </a:solidFill>
              </a:rPr>
              <a:t>No Shabbat</a:t>
            </a:r>
          </a:p>
          <a:p>
            <a:pPr rtl="0" lvl="0" indent="-381000" marL="457200">
              <a:buClr>
                <a:srgbClr val="1155CC"/>
              </a:buClr>
              <a:buSzPct val="166666"/>
              <a:buFont typeface="Arial"/>
              <a:buChar char="•"/>
            </a:pPr>
            <a:r>
              <a:rPr sz="2400" lang="en">
                <a:solidFill>
                  <a:srgbClr val="1155CC"/>
                </a:solidFill>
              </a:rPr>
              <a:t>No Keeping Jewish Torah</a:t>
            </a:r>
          </a:p>
          <a:p>
            <a:pPr rtl="0" lvl="0" indent="-381000" marL="457200">
              <a:buClr>
                <a:srgbClr val="BF9000"/>
              </a:buClr>
              <a:buSzPct val="166666"/>
              <a:buFont typeface="Arial"/>
              <a:buChar char="•"/>
            </a:pPr>
            <a:r>
              <a:rPr sz="2400" lang="en">
                <a:solidFill>
                  <a:srgbClr val="BF9000"/>
                </a:solidFill>
              </a:rPr>
              <a:t>He Sacrificed A Pig On The Mizbeach</a:t>
            </a:r>
          </a:p>
          <a:p>
            <a:pPr rtl="0" lvl="0" indent="-381000" marL="457200">
              <a:buClr>
                <a:srgbClr val="CC0000"/>
              </a:buClr>
              <a:buSzPct val="166666"/>
              <a:buFont typeface="Arial"/>
              <a:buChar char="•"/>
            </a:pPr>
            <a:r>
              <a:rPr sz="2400" lang="en">
                <a:solidFill>
                  <a:srgbClr val="CC0000"/>
                </a:solidFill>
              </a:rPr>
              <a:t>He Brought Idles Into The Beit Hamikdash</a:t>
            </a:r>
          </a:p>
          <a:p>
            <a:pPr rtl="0" lvl="0" indent="-381000" marL="457200">
              <a:buClr>
                <a:schemeClr val="accent2"/>
              </a:buClr>
              <a:buSzPct val="166666"/>
              <a:buFont typeface="Arial"/>
              <a:buChar char="•"/>
            </a:pPr>
            <a:r>
              <a:rPr sz="2400" lang="en">
                <a:solidFill>
                  <a:schemeClr val="accent2"/>
                </a:solidFill>
              </a:rPr>
              <a:t>He Polluted The Temple In 164 BCE</a:t>
            </a:r>
          </a:p>
          <a:p>
            <a:r>
              <a:t/>
            </a:r>
          </a:p>
        </p:txBody>
      </p:sp>
      <p:sp>
        <p:nvSpPr>
          <p:cNvPr id="181" name="Shape 181"/>
          <p:cNvSpPr txBox="1"/>
          <p:nvPr>
            <p:ph type="title"/>
          </p:nvPr>
        </p:nvSpPr>
        <p:spPr>
          <a:xfrm>
            <a:off y="205978" x="457200"/>
            <a:ext cy="994200" cx="8229600"/>
          </a:xfrm>
          <a:prstGeom prst="rect">
            <a:avLst/>
          </a:prstGeom>
        </p:spPr>
        <p:txBody>
          <a:bodyPr bIns="91425" rIns="91425" lIns="91425" tIns="91425" anchor="b" anchorCtr="0">
            <a:noAutofit/>
          </a:bodyPr>
          <a:lstStyle/>
          <a:p>
            <a:pPr rtl="0" lvl="0">
              <a:buNone/>
            </a:pPr>
            <a:r>
              <a:rPr lang="en">
                <a:solidFill>
                  <a:srgbClr val="9900FF"/>
                </a:solidFill>
              </a:rPr>
              <a:t>
</a:t>
            </a:r>
          </a:p>
          <a:p>
            <a:pPr rtl="0" lvl="0">
              <a:buNone/>
            </a:pPr>
            <a:r>
              <a:rPr lang="en">
                <a:solidFill>
                  <a:srgbClr val="9900FF"/>
                </a:solidFill>
              </a:rPr>
              <a:t>Antiochus IV Pollutes and Decrees     </a:t>
            </a:r>
            <a:r>
              <a:rPr sz="2400" lang="en">
                <a:solidFill>
                  <a:srgbClr val="93C47D"/>
                </a:solidFill>
              </a:rPr>
              <a:t>~By:</a:t>
            </a:r>
            <a:r>
              <a:rPr sz="2400" lang="en">
                <a:solidFill>
                  <a:srgbClr val="CC0000"/>
                </a:solidFill>
              </a:rPr>
              <a:t> Esther Sasson</a:t>
            </a:r>
          </a:p>
        </p:txBody>
      </p:sp>
      <p:pic>
        <p:nvPicPr>
          <p:cNvPr id="182" name="Shape 182"/>
          <p:cNvPicPr preferRelativeResize="0"/>
          <p:nvPr/>
        </p:nvPicPr>
        <p:blipFill>
          <a:blip r:embed="rId3"/>
          <a:stretch>
            <a:fillRect/>
          </a:stretch>
        </p:blipFill>
        <p:spPr>
          <a:xfrm>
            <a:off y="2647025" x="5608800"/>
            <a:ext cy="1443724" cx="3077999"/>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86" name="Shape 186"/>
        <p:cNvGrpSpPr/>
        <p:nvPr/>
      </p:nvGrpSpPr>
      <p:grpSpPr>
        <a:xfrm>
          <a:off y="0" x="0"/>
          <a:ext cy="0" cx="0"/>
          <a:chOff y="0" x="0"/>
          <a:chExt cy="0" cx="0"/>
        </a:xfrm>
      </p:grpSpPr>
      <p:sp>
        <p:nvSpPr>
          <p:cNvPr id="187" name="Shape 187"/>
          <p:cNvSpPr txBox="1"/>
          <p:nvPr>
            <p:ph type="title"/>
          </p:nvPr>
        </p:nvSpPr>
        <p:spPr>
          <a:xfrm>
            <a:off y="313250" x="1000675"/>
            <a:ext cy="961800" cx="7758899"/>
          </a:xfrm>
          <a:prstGeom prst="rect">
            <a:avLst/>
          </a:prstGeom>
          <a:ln>
            <a:noFill/>
          </a:ln>
        </p:spPr>
        <p:txBody>
          <a:bodyPr bIns="91425" rIns="91425" lIns="91425" tIns="91425" anchor="b" anchorCtr="0">
            <a:noAutofit/>
          </a:bodyPr>
          <a:lstStyle/>
          <a:p>
            <a:pPr>
              <a:buNone/>
            </a:pPr>
            <a:r>
              <a:rPr sz="3600" lang="en">
                <a:solidFill>
                  <a:srgbClr val="24BEA8"/>
                </a:solidFill>
              </a:rPr>
              <a:t>Matityahu and Sons </a:t>
            </a:r>
            <a:r>
              <a:rPr sz="1400" lang="en">
                <a:solidFill>
                  <a:srgbClr val="24BEA8"/>
                </a:solidFill>
              </a:rPr>
              <a:t>- by: Sari Haddad</a:t>
            </a:r>
          </a:p>
        </p:txBody>
      </p:sp>
      <p:pic>
        <p:nvPicPr>
          <p:cNvPr id="188" name="Shape 188"/>
          <p:cNvPicPr preferRelativeResize="0"/>
          <p:nvPr/>
        </p:nvPicPr>
        <p:blipFill>
          <a:blip r:embed="rId3"/>
          <a:stretch>
            <a:fillRect/>
          </a:stretch>
        </p:blipFill>
        <p:spPr>
          <a:xfrm>
            <a:off y="3602349" x="5698675"/>
            <a:ext cy="1441174" cx="2093436"/>
          </a:xfrm>
          <a:prstGeom prst="rect">
            <a:avLst/>
          </a:prstGeom>
          <a:noFill/>
          <a:ln>
            <a:noFill/>
          </a:ln>
        </p:spPr>
      </p:pic>
      <p:pic>
        <p:nvPicPr>
          <p:cNvPr id="189" name="Shape 189"/>
          <p:cNvPicPr preferRelativeResize="0"/>
          <p:nvPr/>
        </p:nvPicPr>
        <p:blipFill>
          <a:blip r:embed="rId4"/>
          <a:stretch>
            <a:fillRect/>
          </a:stretch>
        </p:blipFill>
        <p:spPr>
          <a:xfrm>
            <a:off y="3527875" x="1558175"/>
            <a:ext cy="1441175" cx="1732791"/>
          </a:xfrm>
          <a:prstGeom prst="rect">
            <a:avLst/>
          </a:prstGeom>
          <a:noFill/>
          <a:ln>
            <a:noFill/>
          </a:ln>
        </p:spPr>
      </p:pic>
      <p:sp>
        <p:nvSpPr>
          <p:cNvPr id="190" name="Shape 190"/>
          <p:cNvSpPr txBox="1"/>
          <p:nvPr>
            <p:ph idx="1" type="body"/>
          </p:nvPr>
        </p:nvSpPr>
        <p:spPr>
          <a:xfrm>
            <a:off y="1275050" x="788000"/>
            <a:ext cy="3060600" cx="7694400"/>
          </a:xfrm>
          <a:prstGeom prst="rect">
            <a:avLst/>
          </a:prstGeom>
          <a:ln>
            <a:noFill/>
          </a:ln>
        </p:spPr>
        <p:txBody>
          <a:bodyPr bIns="91425" rIns="91425" lIns="91425" tIns="91425" anchor="t" anchorCtr="0">
            <a:noAutofit/>
          </a:bodyPr>
          <a:lstStyle/>
          <a:p>
            <a:pPr rtl="0" lvl="0" indent="-317500" marL="457200">
              <a:buClr>
                <a:srgbClr val="24BEA8"/>
              </a:buClr>
              <a:buSzPct val="166666"/>
              <a:buFont typeface="Arial"/>
              <a:buChar char="•"/>
            </a:pPr>
            <a:r>
              <a:rPr sz="1400" lang="en">
                <a:solidFill>
                  <a:srgbClr val="24BEA8"/>
                </a:solidFill>
                <a:latin typeface="Droid Sans"/>
                <a:ea typeface="Droid Sans"/>
                <a:cs typeface="Droid Sans"/>
                <a:sym typeface="Droid Sans"/>
              </a:rPr>
              <a:t>Matityahu and sons flee to Modiin from Jerusalem.</a:t>
            </a:r>
          </a:p>
          <a:p>
            <a:pPr rtl="0" lvl="0" indent="-317500" marL="457200">
              <a:buClr>
                <a:srgbClr val="24BEA8"/>
              </a:buClr>
              <a:buSzPct val="166666"/>
              <a:buFont typeface="Arial"/>
              <a:buChar char="•"/>
            </a:pPr>
            <a:r>
              <a:rPr sz="1400" lang="en">
                <a:solidFill>
                  <a:srgbClr val="24BEA8"/>
                </a:solidFill>
                <a:latin typeface="Droid Sans"/>
                <a:ea typeface="Droid Sans"/>
                <a:cs typeface="Droid Sans"/>
                <a:sym typeface="Droid Sans"/>
              </a:rPr>
              <a:t>5 sons: John, Simon, Judah, Elazar, Jonathan</a:t>
            </a:r>
          </a:p>
          <a:p>
            <a:pPr rtl="0" lvl="0" indent="-317500" marL="457200">
              <a:buClr>
                <a:srgbClr val="24BEA8"/>
              </a:buClr>
              <a:buSzPct val="166666"/>
              <a:buFont typeface="Arial"/>
              <a:buChar char="•"/>
            </a:pPr>
            <a:r>
              <a:rPr sz="1400" lang="en">
                <a:solidFill>
                  <a:srgbClr val="24BEA8"/>
                </a:solidFill>
                <a:latin typeface="Droid Sans"/>
                <a:ea typeface="Droid Sans"/>
                <a:cs typeface="Droid Sans"/>
                <a:sym typeface="Droid Sans"/>
              </a:rPr>
              <a:t>15th Kislev 168 B.C.E. Antiochus puts idols in B”H.</a:t>
            </a:r>
          </a:p>
          <a:p>
            <a:pPr rtl="0" lvl="0" indent="-317500" marL="457200">
              <a:buClr>
                <a:srgbClr val="24BEA8"/>
              </a:buClr>
              <a:buSzPct val="166666"/>
              <a:buFont typeface="Arial"/>
              <a:buChar char="•"/>
            </a:pPr>
            <a:r>
              <a:rPr sz="1400" lang="en">
                <a:solidFill>
                  <a:srgbClr val="24BEA8"/>
                </a:solidFill>
                <a:latin typeface="Droid Sans"/>
                <a:ea typeface="Droid Sans"/>
                <a:cs typeface="Droid Sans"/>
                <a:sym typeface="Droid Sans"/>
              </a:rPr>
              <a:t>25TH Kislev 168 B.C.E. hogs were sacrificed on the altar.</a:t>
            </a:r>
          </a:p>
          <a:p>
            <a:pPr rtl="0" lvl="0" indent="-317500" marL="457200">
              <a:buClr>
                <a:srgbClr val="24BEA8"/>
              </a:buClr>
              <a:buSzPct val="166666"/>
              <a:buFont typeface="Arial"/>
              <a:buChar char="•"/>
            </a:pPr>
            <a:r>
              <a:rPr sz="1400" lang="en">
                <a:solidFill>
                  <a:srgbClr val="24BEA8"/>
                </a:solidFill>
                <a:latin typeface="Droid Sans"/>
                <a:ea typeface="Droid Sans"/>
                <a:cs typeface="Droid Sans"/>
                <a:sym typeface="Droid Sans"/>
              </a:rPr>
              <a:t>Matityahu saw a Jew going to do a sacrifice (Antiochus wanted) and took action.</a:t>
            </a:r>
          </a:p>
          <a:p>
            <a:pPr rtl="0" lvl="0" indent="-317500" marL="457200">
              <a:buClr>
                <a:srgbClr val="24BEA8"/>
              </a:buClr>
              <a:buSzPct val="166666"/>
              <a:buFont typeface="Arial"/>
              <a:buChar char="•"/>
            </a:pPr>
            <a:r>
              <a:rPr sz="1400" lang="en">
                <a:solidFill>
                  <a:srgbClr val="24BEA8"/>
                </a:solidFill>
                <a:latin typeface="Droid Sans"/>
                <a:ea typeface="Droid Sans"/>
                <a:cs typeface="Droid Sans"/>
                <a:sym typeface="Droid Sans"/>
              </a:rPr>
              <a:t>Matityahu ran up killed the Jew on the altar along with the king’s officers.</a:t>
            </a:r>
          </a:p>
          <a:p>
            <a:pPr rtl="0" lvl="0" indent="-317500" marL="457200">
              <a:buClr>
                <a:srgbClr val="24BEA8"/>
              </a:buClr>
              <a:buSzPct val="166666"/>
              <a:buFont typeface="Arial"/>
              <a:buChar char="•"/>
            </a:pPr>
            <a:r>
              <a:rPr sz="1400" lang="en">
                <a:solidFill>
                  <a:srgbClr val="24BEA8"/>
                </a:solidFill>
                <a:latin typeface="Droid Sans"/>
                <a:ea typeface="Droid Sans"/>
                <a:cs typeface="Droid Sans"/>
                <a:sym typeface="Droid Sans"/>
              </a:rPr>
              <a:t>Matityahu was zealous, he fought for what he believed in.</a:t>
            </a:r>
          </a:p>
          <a:p>
            <a:pPr rtl="0" lvl="0" indent="-317500" marL="457200">
              <a:buClr>
                <a:srgbClr val="24BEA8"/>
              </a:buClr>
              <a:buSzPct val="166666"/>
              <a:buFont typeface="Arial"/>
              <a:buChar char="•"/>
            </a:pPr>
            <a:r>
              <a:rPr sz="1400" lang="en">
                <a:solidFill>
                  <a:srgbClr val="24BEA8"/>
                </a:solidFill>
                <a:latin typeface="Droid Sans"/>
                <a:ea typeface="Droid Sans"/>
                <a:cs typeface="Droid Sans"/>
                <a:sym typeface="Droid Sans"/>
              </a:rPr>
              <a:t>The Jews were hiding.</a:t>
            </a:r>
          </a:p>
          <a:p>
            <a:pPr rtl="0" lvl="0" indent="-317500" marL="457200">
              <a:buClr>
                <a:srgbClr val="24BEA8"/>
              </a:buClr>
              <a:buSzPct val="166666"/>
              <a:buFont typeface="Arial"/>
              <a:buChar char="•"/>
            </a:pPr>
            <a:r>
              <a:rPr sz="1400" lang="en">
                <a:solidFill>
                  <a:srgbClr val="24BEA8"/>
                </a:solidFill>
                <a:latin typeface="Droid Sans"/>
                <a:ea typeface="Droid Sans"/>
                <a:cs typeface="Droid Sans"/>
                <a:sym typeface="Droid Sans"/>
              </a:rPr>
              <a:t>The Greeks attacked the Jews,many people died.</a:t>
            </a:r>
          </a:p>
          <a:p>
            <a:pPr rtl="0" lvl="0" indent="-317500" marL="457200">
              <a:buClr>
                <a:srgbClr val="24BEA8"/>
              </a:buClr>
              <a:buSzPct val="166666"/>
              <a:buFont typeface="Arial"/>
              <a:buChar char="•"/>
            </a:pPr>
            <a:r>
              <a:rPr sz="1400" lang="en">
                <a:solidFill>
                  <a:srgbClr val="24BEA8"/>
                </a:solidFill>
                <a:latin typeface="Droid Sans"/>
                <a:ea typeface="Droid Sans"/>
                <a:cs typeface="Droid Sans"/>
                <a:sym typeface="Droid Sans"/>
              </a:rPr>
              <a:t>Matityahu and Jews made a rule that Jews are allowed to fight on Shabbat.</a:t>
            </a:r>
          </a:p>
          <a:p>
            <a:r>
              <a:t/>
            </a:r>
          </a:p>
          <a:p>
            <a:r>
              <a:t/>
            </a:r>
          </a:p>
          <a:p>
            <a:r>
              <a:t/>
            </a:r>
          </a:p>
          <a:p>
            <a:r>
              <a:t/>
            </a:r>
          </a:p>
          <a:p>
            <a:r>
              <a:t/>
            </a:r>
          </a:p>
          <a:p>
            <a:r>
              <a:t/>
            </a:r>
          </a:p>
        </p:txBody>
      </p:sp>
    </p:spTree>
  </p:cSld>
  <p:clrMapOvr>
    <a:masterClrMapping/>
  </p:clrMapOvr>
  <mc:AlternateContent>
    <mc:Choice Requires="p14">
      <p:transition spd="slow">
        <p14:flip dir="l"/>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D966"/>
        </a:solidFill>
      </p:bgPr>
    </p:bg>
    <p:spTree>
      <p:nvGrpSpPr>
        <p:cNvPr id="194" name="Shape 194"/>
        <p:cNvGrpSpPr/>
        <p:nvPr/>
      </p:nvGrpSpPr>
      <p:grpSpPr>
        <a:xfrm>
          <a:off y="0" x="0"/>
          <a:ext cy="0" cx="0"/>
          <a:chOff y="0" x="0"/>
          <a:chExt cy="0" cx="0"/>
        </a:xfrm>
      </p:grpSpPr>
      <p:sp>
        <p:nvSpPr>
          <p:cNvPr id="195" name="Shape 195"/>
          <p:cNvSpPr txBox="1"/>
          <p:nvPr>
            <p:ph idx="1" type="body"/>
          </p:nvPr>
        </p:nvSpPr>
        <p:spPr>
          <a:xfrm>
            <a:off y="710125" x="745800"/>
            <a:ext cy="3015300" cx="7808099"/>
          </a:xfrm>
          <a:prstGeom prst="rect">
            <a:avLst/>
          </a:prstGeom>
        </p:spPr>
        <p:txBody>
          <a:bodyPr bIns="91425" rIns="91425" lIns="91425" tIns="91425" anchor="t" anchorCtr="0">
            <a:noAutofit/>
          </a:bodyPr>
          <a:lstStyle/>
          <a:p>
            <a:pPr rtl="0" lvl="0" indent="-323850" marL="457200">
              <a:buClr>
                <a:schemeClr val="dk2"/>
              </a:buClr>
              <a:buSzPct val="166666"/>
              <a:buFont typeface="Arial"/>
              <a:buChar char="•"/>
            </a:pPr>
            <a:r>
              <a:rPr b="1" sz="1500" lang="en">
                <a:latin typeface="Crafty Girls"/>
                <a:ea typeface="Crafty Girls"/>
                <a:cs typeface="Crafty Girls"/>
                <a:sym typeface="Crafty Girls"/>
              </a:rPr>
              <a:t>The time period was on the 25 of kislev in 165 BC.</a:t>
            </a:r>
          </a:p>
          <a:p>
            <a:pPr rtl="0" lvl="0" indent="-323850" marL="457200">
              <a:buClr>
                <a:schemeClr val="dk2"/>
              </a:buClr>
              <a:buSzPct val="166666"/>
              <a:buFont typeface="Arial"/>
              <a:buChar char="•"/>
            </a:pPr>
            <a:r>
              <a:rPr b="1" sz="1500" lang="en">
                <a:latin typeface="Crafty Girls"/>
                <a:ea typeface="Crafty Girls"/>
                <a:cs typeface="Crafty Girls"/>
                <a:sym typeface="Crafty Girls"/>
              </a:rPr>
              <a:t>The temple was polluted by the greeks.</a:t>
            </a:r>
          </a:p>
          <a:p>
            <a:pPr rtl="0" lvl="0" indent="-323850" marL="457200">
              <a:buClr>
                <a:schemeClr val="dk2"/>
              </a:buClr>
              <a:buSzPct val="166666"/>
              <a:buFont typeface="Arial"/>
              <a:buChar char="•"/>
            </a:pPr>
            <a:r>
              <a:rPr b="1" sz="1500" lang="en">
                <a:latin typeface="Crafty Girls"/>
                <a:ea typeface="Crafty Girls"/>
                <a:cs typeface="Crafty Girls"/>
                <a:sym typeface="Crafty Girls"/>
              </a:rPr>
              <a:t>Hanukkah means dedication in hebrew and reminds of the rededication of the temple.</a:t>
            </a:r>
          </a:p>
          <a:p>
            <a:pPr rtl="0" lvl="0" indent="-323850" marL="457200">
              <a:buClr>
                <a:schemeClr val="dk2"/>
              </a:buClr>
              <a:buSzPct val="166666"/>
              <a:buFont typeface="Arial"/>
              <a:buChar char="•"/>
            </a:pPr>
            <a:r>
              <a:rPr b="1" sz="1500" lang="en">
                <a:latin typeface="Crafty Girls"/>
                <a:ea typeface="Crafty Girls"/>
                <a:cs typeface="Crafty Girls"/>
                <a:sym typeface="Crafty Girls"/>
              </a:rPr>
              <a:t>The syrian greeks wanted the temple to be for Zeus.</a:t>
            </a:r>
          </a:p>
          <a:p>
            <a:pPr rtl="0" lvl="0" indent="-323850" marL="457200">
              <a:buClr>
                <a:schemeClr val="dk2"/>
              </a:buClr>
              <a:buSzPct val="166666"/>
              <a:buFont typeface="Arial"/>
              <a:buChar char="•"/>
            </a:pPr>
            <a:r>
              <a:rPr b="1" sz="1500" lang="en">
                <a:latin typeface="Crafty Girls"/>
                <a:ea typeface="Crafty Girls"/>
                <a:cs typeface="Crafty Girls"/>
                <a:sym typeface="Crafty Girls"/>
              </a:rPr>
              <a:t>Mattityahu started the rebel against the greeks. </a:t>
            </a:r>
          </a:p>
          <a:p>
            <a:pPr rtl="0" lvl="0" indent="-323850" marL="457200">
              <a:buClr>
                <a:schemeClr val="dk2"/>
              </a:buClr>
              <a:buSzPct val="166666"/>
              <a:buFont typeface="Arial"/>
              <a:buChar char="•"/>
            </a:pPr>
            <a:r>
              <a:rPr b="1" sz="1500" lang="en">
                <a:latin typeface="Crafty Girls"/>
                <a:ea typeface="Crafty Girls"/>
                <a:cs typeface="Crafty Girls"/>
                <a:sym typeface="Crafty Girls"/>
              </a:rPr>
              <a:t>After the jews defeated Antiochus judah the Maccabee  they went to the temple to light the menorah they found the temple impure.</a:t>
            </a:r>
          </a:p>
          <a:p>
            <a:pPr lvl="0" indent="-323850" marL="457200">
              <a:buClr>
                <a:schemeClr val="dk2"/>
              </a:buClr>
              <a:buSzPct val="166666"/>
              <a:buFont typeface="Arial"/>
              <a:buChar char="•"/>
            </a:pPr>
            <a:r>
              <a:rPr b="1" sz="1500" lang="en">
                <a:latin typeface="Crafty Girls"/>
                <a:ea typeface="Crafty Girls"/>
                <a:cs typeface="Crafty Girls"/>
                <a:sym typeface="Crafty Girls"/>
              </a:rPr>
              <a:t>For the jews to celebrate hanukah they destroyed the idols that the greeks brought in the temple also had to take out the altar and took the stones out and made new holy dishes and a new pure altar.</a:t>
            </a:r>
          </a:p>
        </p:txBody>
      </p:sp>
      <p:sp>
        <p:nvSpPr>
          <p:cNvPr id="196" name="Shape 196"/>
          <p:cNvSpPr txBox="1"/>
          <p:nvPr>
            <p:ph type="title"/>
          </p:nvPr>
        </p:nvSpPr>
        <p:spPr>
          <a:xfrm>
            <a:off y="74125" x="2505325"/>
            <a:ext cy="635999" cx="4213500"/>
          </a:xfrm>
          <a:prstGeom prst="rect">
            <a:avLst/>
          </a:prstGeom>
          <a:solidFill>
            <a:srgbClr val="003171"/>
          </a:solidFill>
        </p:spPr>
        <p:txBody>
          <a:bodyPr bIns="91425" rIns="91425" lIns="91425" tIns="91425" anchor="b" anchorCtr="0">
            <a:noAutofit/>
          </a:bodyPr>
          <a:lstStyle/>
          <a:p>
            <a:pPr>
              <a:buNone/>
            </a:pPr>
            <a:r>
              <a:rPr sz="2400" lang="en">
                <a:solidFill>
                  <a:srgbClr val="FFFF00"/>
                </a:solidFill>
                <a:latin typeface="Crafty Girls"/>
                <a:ea typeface="Crafty Girls"/>
                <a:cs typeface="Crafty Girls"/>
                <a:sym typeface="Crafty Girls"/>
              </a:rPr>
              <a:t> Purifying Of The Temple</a:t>
            </a:r>
          </a:p>
        </p:txBody>
      </p:sp>
      <p:pic>
        <p:nvPicPr>
          <p:cNvPr id="197" name="Shape 197"/>
          <p:cNvPicPr preferRelativeResize="0"/>
          <p:nvPr/>
        </p:nvPicPr>
        <p:blipFill>
          <a:blip r:embed="rId3"/>
          <a:stretch>
            <a:fillRect/>
          </a:stretch>
        </p:blipFill>
        <p:spPr>
          <a:xfrm>
            <a:off y="3873825" x="1424625"/>
            <a:ext cy="917499" cx="827224"/>
          </a:xfrm>
          <a:prstGeom prst="rect">
            <a:avLst/>
          </a:prstGeom>
          <a:noFill/>
          <a:ln>
            <a:noFill/>
          </a:ln>
        </p:spPr>
      </p:pic>
      <p:sp>
        <p:nvSpPr>
          <p:cNvPr id="198" name="Shape 198"/>
          <p:cNvSpPr/>
          <p:nvPr/>
        </p:nvSpPr>
        <p:spPr>
          <a:xfrm>
            <a:off y="4438250" x="6674275"/>
            <a:ext cy="353074" cx="1675851"/>
          </a:xfrm>
          <a:custGeom>
            <a:pathLst>
              <a:path w="5893" extrusionOk="0" h="740">
                <a:moveTo>
                  <a:pt y="12" x="549"/>
                </a:moveTo>
                <a:lnTo>
                  <a:pt y="113" x="549"/>
                </a:lnTo>
                <a:lnTo>
                  <a:pt y="113" x="637"/>
                </a:lnTo>
                <a:lnTo>
                  <a:pt y="12" x="637"/>
                </a:lnTo>
                <a:close/>
                <a:moveTo>
                  <a:pt y="12" x="993"/>
                </a:moveTo>
                <a:lnTo>
                  <a:pt y="113" x="993"/>
                </a:lnTo>
                <a:lnTo>
                  <a:pt y="113" x="1081"/>
                </a:lnTo>
                <a:lnTo>
                  <a:pt y="12" x="1081"/>
                </a:lnTo>
                <a:close/>
                <a:moveTo>
                  <a:pt y="270" x="4261"/>
                </a:moveTo>
                <a:cubicBezTo>
                  <a:pt y="270" x="4304"/>
                  <a:pt y="287" x="4340"/>
                  <a:pt y="320" x="4369"/>
                </a:cubicBezTo>
                <a:cubicBezTo>
                  <a:pt y="353" x="4398"/>
                  <a:pt y="401" x="4413"/>
                  <a:pt y="465" x="4413"/>
                </a:cubicBezTo>
                <a:cubicBezTo>
                  <a:pt y="533" x="4413"/>
                  <a:pt y="584" x="4399"/>
                  <a:pt y="617" x="4370"/>
                </a:cubicBezTo>
                <a:cubicBezTo>
                  <a:pt y="650" x="4341"/>
                  <a:pt y="667" x="4304"/>
                  <a:pt y="667" x="4261"/>
                </a:cubicBezTo>
                <a:cubicBezTo>
                  <a:pt y="667" x="4217"/>
                  <a:pt y="650" x="4180"/>
                  <a:pt y="618" x="4151"/>
                </a:cubicBezTo>
                <a:cubicBezTo>
                  <a:pt y="584" x="4122"/>
                  <a:pt y="535" x="4108"/>
                  <a:pt y="468" x="4108"/>
                </a:cubicBezTo>
                <a:cubicBezTo>
                  <a:pt y="402" x="4108"/>
                  <a:pt y="352" x="4122"/>
                  <a:pt y="319" x="4151"/>
                </a:cubicBezTo>
                <a:cubicBezTo>
                  <a:pt y="286" x="4180"/>
                  <a:pt y="270" x="4217"/>
                  <a:pt y="270" x="4261"/>
                </a:cubicBezTo>
                <a:close/>
                <a:moveTo>
                  <a:pt y="270" x="5650"/>
                </a:moveTo>
                <a:cubicBezTo>
                  <a:pt y="270" x="5693"/>
                  <a:pt y="287" x="5729"/>
                  <a:pt y="320" x="5758"/>
                </a:cubicBezTo>
                <a:cubicBezTo>
                  <a:pt y="353" x="5788"/>
                  <a:pt y="401" x="5802"/>
                  <a:pt y="465" x="5802"/>
                </a:cubicBezTo>
                <a:cubicBezTo>
                  <a:pt y="533" x="5802"/>
                  <a:pt y="584" x="5788"/>
                  <a:pt y="617" x="5759"/>
                </a:cubicBezTo>
                <a:cubicBezTo>
                  <a:pt y="650" x="5730"/>
                  <a:pt y="667" x="5694"/>
                  <a:pt y="667" x="5650"/>
                </a:cubicBezTo>
                <a:cubicBezTo>
                  <a:pt y="667" x="5606"/>
                  <a:pt y="650" x="5569"/>
                  <a:pt y="618" x="5541"/>
                </a:cubicBezTo>
                <a:cubicBezTo>
                  <a:pt y="584" x="5512"/>
                  <a:pt y="535" x="5497"/>
                  <a:pt y="468" x="5497"/>
                </a:cubicBezTo>
                <a:cubicBezTo>
                  <a:pt y="402" x="5497"/>
                  <a:pt y="352" x="5512"/>
                  <a:pt y="319" x="5541"/>
                </a:cubicBezTo>
                <a:cubicBezTo>
                  <a:pt y="286" x="5569"/>
                  <a:pt y="270" x="5606"/>
                  <a:pt y="270" x="5650"/>
                </a:cubicBezTo>
                <a:close/>
                <a:moveTo>
                  <a:pt y="467" x="1546"/>
                </a:moveTo>
                <a:lnTo>
                  <a:pt y="500" x="1546"/>
                </a:lnTo>
                <a:cubicBezTo>
                  <a:pt y="538" x="1546"/>
                  <a:pt y="568" x="1541"/>
                  <a:pt y="587" x="1532"/>
                </a:cubicBezTo>
                <a:cubicBezTo>
                  <a:pt y="613" x="1519"/>
                  <a:pt y="633" x="1500"/>
                  <a:pt y="648" x="1474"/>
                </a:cubicBezTo>
                <a:cubicBezTo>
                  <a:pt y="663" x="1447"/>
                  <a:pt y="670" x="1417"/>
                  <a:pt y="670" x="1383"/>
                </a:cubicBezTo>
                <a:cubicBezTo>
                  <a:pt y="670" x="1349"/>
                  <a:pt y="663" x="1323"/>
                  <a:pt y="647" x="1305"/>
                </a:cubicBezTo>
                <a:cubicBezTo>
                  <a:pt y="631" x="1288"/>
                  <a:pt y="612" x="1279"/>
                  <a:pt y="588" x="1279"/>
                </a:cubicBezTo>
                <a:cubicBezTo>
                  <a:pt y="573" x="1279"/>
                  <a:pt y="559" x="1283"/>
                  <a:pt y="547" x="1291"/>
                </a:cubicBezTo>
                <a:cubicBezTo>
                  <a:pt y="534" x="1299"/>
                  <a:pt y="525" x="1311"/>
                  <a:pt y="518" x="1326"/>
                </a:cubicBezTo>
                <a:cubicBezTo>
                  <a:pt y="512" x="1341"/>
                  <a:pt y="506" x="1366"/>
                  <a:pt y="500" x="1402"/>
                </a:cubicBezTo>
                <a:cubicBezTo>
                  <a:pt y="491" x="1466"/>
                  <a:pt y="480" x="1514"/>
                  <a:pt y="467" x="1546"/>
                </a:cubicBezTo>
                <a:close/>
                <a:moveTo>
                  <a:pt y="12" x="0"/>
                </a:moveTo>
                <a:lnTo>
                  <a:pt y="728" x="0"/>
                </a:lnTo>
                <a:lnTo>
                  <a:pt y="728" x="447"/>
                </a:lnTo>
                <a:lnTo>
                  <a:pt y="643" x="447"/>
                </a:lnTo>
                <a:lnTo>
                  <a:pt y="643" x="94"/>
                </a:lnTo>
                <a:lnTo>
                  <a:pt y="12" x="94"/>
                </a:lnTo>
                <a:close/>
                <a:moveTo>
                  <a:pt y="209" x="549"/>
                </a:moveTo>
                <a:lnTo>
                  <a:pt y="728" x="549"/>
                </a:lnTo>
                <a:lnTo>
                  <a:pt y="728" x="637"/>
                </a:lnTo>
                <a:lnTo>
                  <a:pt y="209" x="637"/>
                </a:lnTo>
                <a:close/>
                <a:moveTo>
                  <a:pt y="12" x="769"/>
                </a:moveTo>
                <a:lnTo>
                  <a:pt y="728" x="769"/>
                </a:lnTo>
                <a:lnTo>
                  <a:pt y="728" x="856"/>
                </a:lnTo>
                <a:lnTo>
                  <a:pt y="12" x="856"/>
                </a:lnTo>
                <a:close/>
                <a:moveTo>
                  <a:pt y="209" x="993"/>
                </a:moveTo>
                <a:lnTo>
                  <a:pt y="728" x="993"/>
                </a:lnTo>
                <a:lnTo>
                  <a:pt y="728" x="1081"/>
                </a:lnTo>
                <a:lnTo>
                  <a:pt y="209" x="1081"/>
                </a:lnTo>
                <a:close/>
                <a:moveTo>
                  <a:pt y="197" x="2015"/>
                </a:moveTo>
                <a:cubicBezTo>
                  <a:pt y="197" x="1943"/>
                  <a:pt y="226" x="1888"/>
                  <a:pt y="283" x="1850"/>
                </a:cubicBezTo>
                <a:lnTo>
                  <a:pt y="209" x="1850"/>
                </a:lnTo>
                <a:lnTo>
                  <a:pt y="209" x="1771"/>
                </a:lnTo>
                <a:lnTo>
                  <a:pt y="728" x="1771"/>
                </a:lnTo>
                <a:lnTo>
                  <a:pt y="728" x="1859"/>
                </a:lnTo>
                <a:lnTo>
                  <a:pt y="444" x="1859"/>
                </a:lnTo>
                <a:cubicBezTo>
                  <a:pt y="378" x="1859"/>
                  <a:pt y="333" x="1872"/>
                  <a:pt y="309" x="1900"/>
                </a:cubicBezTo>
                <a:cubicBezTo>
                  <a:pt y="285" x="1927"/>
                  <a:pt y="273" x="1959"/>
                  <a:pt y="273" x="1997"/>
                </a:cubicBezTo>
                <a:cubicBezTo>
                  <a:pt y="273" x="2020"/>
                  <a:pt y="279" x="2040"/>
                  <a:pt y="289" x="2058"/>
                </a:cubicBezTo>
                <a:cubicBezTo>
                  <a:pt y="300" x="2075"/>
                  <a:pt y="314" x="2087"/>
                  <a:pt y="332" x="2094"/>
                </a:cubicBezTo>
                <a:cubicBezTo>
                  <a:pt y="350" x="2101"/>
                  <a:pt y="376" x="2104"/>
                  <a:pt y="412" x="2104"/>
                </a:cubicBezTo>
                <a:lnTo>
                  <a:pt y="728" x="2104"/>
                </a:lnTo>
                <a:lnTo>
                  <a:pt y="728" x="2192"/>
                </a:lnTo>
                <a:lnTo>
                  <a:pt y="409" x="2192"/>
                </a:lnTo>
                <a:cubicBezTo>
                  <a:pt y="368" x="2192"/>
                  <a:pt y="340" x="2191"/>
                  <a:pt y="323" x="2187"/>
                </a:cubicBezTo>
                <a:cubicBezTo>
                  <a:pt y="298" x="2182"/>
                  <a:pt y="277" x="2173"/>
                  <a:pt y="258" x="2160"/>
                </a:cubicBezTo>
                <a:cubicBezTo>
                  <a:pt y="240" x="2147"/>
                  <a:pt y="225" x="2127"/>
                  <a:pt y="214" x="2101"/>
                </a:cubicBezTo>
                <a:cubicBezTo>
                  <a:pt y="203" x="2075"/>
                  <a:pt y="197" x="2046"/>
                  <a:pt y="197" x="2015"/>
                </a:cubicBezTo>
                <a:close/>
                <a:moveTo>
                  <a:pt y="12" x="3272"/>
                </a:moveTo>
                <a:lnTo>
                  <a:pt y="728" x="3272"/>
                </a:lnTo>
                <a:lnTo>
                  <a:pt y="728" x="3360"/>
                </a:lnTo>
                <a:lnTo>
                  <a:pt y="444" x="3360"/>
                </a:lnTo>
                <a:cubicBezTo>
                  <a:pt y="403" x="3360"/>
                  <a:pt y="371" x="3365"/>
                  <a:pt y="348" x="3375"/>
                </a:cubicBezTo>
                <a:cubicBezTo>
                  <a:pt y="325" x="3384"/>
                  <a:pt y="307" x="3401"/>
                  <a:pt y="293" x="3423"/>
                </a:cubicBezTo>
                <a:cubicBezTo>
                  <a:pt y="280" x="3446"/>
                  <a:pt y="273" x="3471"/>
                  <a:pt y="273" x="3497"/>
                </a:cubicBezTo>
                <a:cubicBezTo>
                  <a:pt y="273" x="3532"/>
                  <a:pt y="283" x="3559"/>
                  <a:pt y="303" x="3578"/>
                </a:cubicBezTo>
                <a:cubicBezTo>
                  <a:pt y="323" x="3597"/>
                  <a:pt y="355" x="3606"/>
                  <a:pt y="399" x="3606"/>
                </a:cubicBezTo>
                <a:lnTo>
                  <a:pt y="728" x="3606"/>
                </a:lnTo>
                <a:lnTo>
                  <a:pt y="728" x="3694"/>
                </a:lnTo>
                <a:lnTo>
                  <a:pt y="399" x="3694"/>
                </a:lnTo>
                <a:cubicBezTo>
                  <a:pt y="348" x="3694"/>
                  <a:pt y="309" x="3688"/>
                  <a:pt y="283" x="3676"/>
                </a:cubicBezTo>
                <a:cubicBezTo>
                  <a:pt y="256" x="3664"/>
                  <a:pt y="235" x="3644"/>
                  <a:pt y="220" x="3615"/>
                </a:cubicBezTo>
                <a:cubicBezTo>
                  <a:pt y="205" x="3587"/>
                  <a:pt y="197" x="3554"/>
                  <a:pt y="197" x="3515"/>
                </a:cubicBezTo>
                <a:cubicBezTo>
                  <a:pt y="197" x="3453"/>
                  <a:pt y="221" x="3401"/>
                  <a:pt y="269" x="3360"/>
                </a:cubicBezTo>
                <a:lnTo>
                  <a:pt y="12" x="3360"/>
                </a:lnTo>
                <a:close/>
                <a:moveTo>
                  <a:pt y="12" x="3826"/>
                </a:moveTo>
                <a:lnTo>
                  <a:pt y="728" x="3826"/>
                </a:lnTo>
                <a:lnTo>
                  <a:pt y="728" x="3914"/>
                </a:lnTo>
                <a:lnTo>
                  <a:pt y="12" x="3914"/>
                </a:lnTo>
                <a:close/>
                <a:moveTo>
                  <a:pt y="197" x="4842"/>
                </a:moveTo>
                <a:cubicBezTo>
                  <a:pt y="197" x="4808"/>
                  <a:pt y="205" x="4777"/>
                  <a:pt y="221" x="4750"/>
                </a:cubicBezTo>
                <a:cubicBezTo>
                  <a:pt y="236" x="4723"/>
                  <a:pt y="256" x="4701"/>
                  <a:pt y="282" x="4685"/>
                </a:cubicBezTo>
                <a:lnTo>
                  <a:pt y="209" x="4685"/>
                </a:lnTo>
                <a:lnTo>
                  <a:pt y="209" x="4606"/>
                </a:lnTo>
                <a:lnTo>
                  <a:pt y="728" x="4606"/>
                </a:lnTo>
                <a:lnTo>
                  <a:pt y="728" x="4694"/>
                </a:lnTo>
                <a:lnTo>
                  <a:pt y="458" x="4694"/>
                </a:lnTo>
                <a:cubicBezTo>
                  <a:pt y="411" x="4694"/>
                  <a:pt y="375" x="4699"/>
                  <a:pt y="350" x="4708"/>
                </a:cubicBezTo>
                <a:cubicBezTo>
                  <a:pt y="325" x="4718"/>
                  <a:pt y="306" x="4733"/>
                  <a:pt y="293" x="4754"/>
                </a:cubicBezTo>
                <a:cubicBezTo>
                  <a:pt y="280" x="4775"/>
                  <a:pt y="273" x="4798"/>
                  <a:pt y="273" x="4823"/>
                </a:cubicBezTo>
                <a:cubicBezTo>
                  <a:pt y="273" x="4855"/>
                  <a:pt y="283" x="4879"/>
                  <a:pt y="303" x="4893"/>
                </a:cubicBezTo>
                <a:cubicBezTo>
                  <a:pt y="322" x="4907"/>
                  <a:pt y="352" x="4915"/>
                  <a:pt y="391" x="4915"/>
                </a:cubicBezTo>
                <a:lnTo>
                  <a:pt y="728" x="4915"/>
                </a:lnTo>
                <a:lnTo>
                  <a:pt y="728" x="5002"/>
                </a:lnTo>
                <a:lnTo>
                  <a:pt y="426" x="5002"/>
                </a:lnTo>
                <a:cubicBezTo>
                  <a:pt y="373" x="5002"/>
                  <a:pt y="334" x="5014"/>
                  <a:pt y="310" x="5039"/>
                </a:cubicBezTo>
                <a:cubicBezTo>
                  <a:pt y="286" x="5063"/>
                  <a:pt y="273" x="5093"/>
                  <a:pt y="273" x="5129"/>
                </a:cubicBezTo>
                <a:cubicBezTo>
                  <a:pt y="273" x="5150"/>
                  <a:pt y="278" x="5167"/>
                  <a:pt y="288" x="5182"/>
                </a:cubicBezTo>
                <a:cubicBezTo>
                  <a:pt y="297" x="5197"/>
                  <a:pt y="310" x="5207"/>
                  <a:pt y="325" x="5213"/>
                </a:cubicBezTo>
                <a:cubicBezTo>
                  <a:pt y="340" x="5219"/>
                  <a:pt y="366" x="5222"/>
                  <a:pt y="401" x="5222"/>
                </a:cubicBezTo>
                <a:lnTo>
                  <a:pt y="728" x="5222"/>
                </a:lnTo>
                <a:lnTo>
                  <a:pt y="728" x="5309"/>
                </a:lnTo>
                <a:lnTo>
                  <a:pt y="372" x="5309"/>
                </a:lnTo>
                <a:cubicBezTo>
                  <a:pt y="312" x="5309"/>
                  <a:pt y="268" x="5295"/>
                  <a:pt y="240" x="5268"/>
                </a:cubicBezTo>
                <a:cubicBezTo>
                  <a:pt y="212" x="5240"/>
                  <a:pt y="197" x="5200"/>
                  <a:pt y="197" x="5149"/>
                </a:cubicBezTo>
                <a:cubicBezTo>
                  <a:pt y="197" x="5083"/>
                  <a:pt y="228" x="5030"/>
                  <a:pt y="288" x="4989"/>
                </a:cubicBezTo>
                <a:cubicBezTo>
                  <a:pt y="259" x="4979"/>
                  <a:pt y="237" x="4961"/>
                  <a:pt y="221" x="4937"/>
                </a:cubicBezTo>
                <a:cubicBezTo>
                  <a:pt y="205" x="4912"/>
                  <a:pt y="197" x="4881"/>
                  <a:pt y="197" x="4842"/>
                </a:cubicBezTo>
                <a:close/>
                <a:moveTo>
                  <a:pt y="197" x="1434"/>
                </a:moveTo>
                <a:cubicBezTo>
                  <a:pt y="197" x="1389"/>
                  <a:pt y="203" x="1350"/>
                  <a:pt y="216" x="1316"/>
                </a:cubicBezTo>
                <a:cubicBezTo>
                  <a:pt y="228" x="1283"/>
                  <a:pt y="245" x="1257"/>
                  <a:pt y="268" x="1239"/>
                </a:cubicBezTo>
                <a:cubicBezTo>
                  <a:pt y="290" x="1221"/>
                  <a:pt y="320" x="1208"/>
                  <a:pt y="357" x="1200"/>
                </a:cubicBezTo>
                <a:lnTo>
                  <a:pt y="369" x="1286"/>
                </a:lnTo>
                <a:cubicBezTo>
                  <a:pt y="332" x="1296"/>
                  <a:pt y="306" x="1310"/>
                  <a:pt y="292" x="1330"/>
                </a:cubicBezTo>
                <a:cubicBezTo>
                  <a:pt y="277" x="1349"/>
                  <a:pt y="270" x="1380"/>
                  <a:pt y="270" x="1421"/>
                </a:cubicBezTo>
                <a:cubicBezTo>
                  <a:pt y="270" x="1466"/>
                  <a:pt y="280" x="1499"/>
                  <a:pt y="300" x="1521"/>
                </a:cubicBezTo>
                <a:cubicBezTo>
                  <a:pt y="314" x="1538"/>
                  <a:pt y="340" x="1546"/>
                  <a:pt y="375" x="1546"/>
                </a:cubicBezTo>
                <a:cubicBezTo>
                  <a:pt y="379" x="1546"/>
                  <a:pt y="386" x="1546"/>
                  <a:pt y="398" x="1546"/>
                </a:cubicBezTo>
                <a:cubicBezTo>
                  <a:pt y="410" x="1512"/>
                  <a:pt y="420" x="1460"/>
                  <a:pt y="429" x="1389"/>
                </a:cubicBezTo>
                <a:cubicBezTo>
                  <a:pt y="433" x="1354"/>
                  <a:pt y="437" x="1328"/>
                  <a:pt y="442" x="1311"/>
                </a:cubicBezTo>
                <a:cubicBezTo>
                  <a:pt y="448" x="1288"/>
                  <a:pt y="458" x="1266"/>
                  <a:pt y="471" x="1248"/>
                </a:cubicBezTo>
                <a:cubicBezTo>
                  <a:pt y="483" x="1229"/>
                  <a:pt y="500" x="1214"/>
                  <a:pt y="521" x="1202"/>
                </a:cubicBezTo>
                <a:cubicBezTo>
                  <a:pt y="542" x="1191"/>
                  <a:pt y="565" x="1185"/>
                  <a:pt y="591" x="1185"/>
                </a:cubicBezTo>
                <a:cubicBezTo>
                  <a:pt y="634" x="1185"/>
                  <a:pt y="670" x="1200"/>
                  <a:pt y="698" x="1231"/>
                </a:cubicBezTo>
                <a:cubicBezTo>
                  <a:pt y="725" x="1262"/>
                  <a:pt y="739" x="1305"/>
                  <a:pt y="739" x="1362"/>
                </a:cubicBezTo>
                <a:cubicBezTo>
                  <a:pt y="739" x="1397"/>
                  <a:pt y="734" x="1429"/>
                  <a:pt y="722" x="1459"/>
                </a:cubicBezTo>
                <a:cubicBezTo>
                  <a:pt y="711" x="1489"/>
                  <a:pt y="691" x="1521"/>
                  <a:pt y="664" x="1553"/>
                </a:cubicBezTo>
                <a:cubicBezTo>
                  <a:pt y="688" x="1556"/>
                  <a:pt y="709" x="1562"/>
                  <a:pt y="728" x="1571"/>
                </a:cubicBezTo>
                <a:lnTo>
                  <a:pt y="728" x="1663"/>
                </a:lnTo>
                <a:cubicBezTo>
                  <a:pt y="708" x="1652"/>
                  <a:pt y="687" x="1644"/>
                  <a:pt y="665" x="1640"/>
                </a:cubicBezTo>
                <a:cubicBezTo>
                  <a:pt y="644" x="1637"/>
                  <a:pt y="592" x="1635"/>
                  <a:pt y="510" x="1635"/>
                </a:cubicBezTo>
                <a:lnTo>
                  <a:pt y="393" x="1635"/>
                </a:lnTo>
                <a:cubicBezTo>
                  <a:pt y="354" x="1635"/>
                  <a:pt y="327" x="1633"/>
                  <a:pt y="312" x="1630"/>
                </a:cubicBezTo>
                <a:cubicBezTo>
                  <a:pt y="288" x="1625"/>
                  <a:pt y="268" x="1616"/>
                  <a:pt y="252" x="1603"/>
                </a:cubicBezTo>
                <a:cubicBezTo>
                  <a:pt y="236" x="1590"/>
                  <a:pt y="223" x="1570"/>
                  <a:pt y="213" x="1542"/>
                </a:cubicBezTo>
                <a:cubicBezTo>
                  <a:pt y="202" x="1514"/>
                  <a:pt y="197" x="1478"/>
                  <a:pt y="197" x="1434"/>
                </a:cubicBezTo>
                <a:close/>
                <a:moveTo>
                  <a:pt y="197" x="4261"/>
                </a:moveTo>
                <a:cubicBezTo>
                  <a:pt y="197" x="4197"/>
                  <a:pt y="216" x="4142"/>
                  <a:pt y="255" x="4098"/>
                </a:cubicBezTo>
                <a:cubicBezTo>
                  <a:pt y="301" x="4044"/>
                  <a:pt y="372" x="4018"/>
                  <a:pt y="468" x="4018"/>
                </a:cubicBezTo>
                <a:cubicBezTo>
                  <a:pt y="556" x="4018"/>
                  <a:pt y="623" x="4040"/>
                  <a:pt y="669" x="4085"/>
                </a:cubicBezTo>
                <a:cubicBezTo>
                  <a:pt y="716" x="4129"/>
                  <a:pt y="739" x="4188"/>
                  <a:pt y="739" x="4261"/>
                </a:cubicBezTo>
                <a:cubicBezTo>
                  <a:pt y="739" x="4306"/>
                  <a:pt y="729" x="4348"/>
                  <a:pt y="708" x="4386"/>
                </a:cubicBezTo>
                <a:cubicBezTo>
                  <a:pt y="686" x="4424"/>
                  <a:pt y="657" x="4453"/>
                  <a:pt y="618" x="4473"/>
                </a:cubicBezTo>
                <a:cubicBezTo>
                  <a:pt y="580" x="4493"/>
                  <a:pt y="528" x="4503"/>
                  <a:pt y="461" x="4503"/>
                </a:cubicBezTo>
                <a:cubicBezTo>
                  <a:pt y="379" x="4503"/>
                  <a:pt y="314" x="4481"/>
                  <a:pt y="267" x="4436"/>
                </a:cubicBezTo>
                <a:cubicBezTo>
                  <a:pt y="221" x="4390"/>
                  <a:pt y="197" x="4332"/>
                  <a:pt y="197" x="4261"/>
                </a:cubicBezTo>
                <a:close/>
                <a:moveTo>
                  <a:pt y="197" x="5650"/>
                </a:moveTo>
                <a:cubicBezTo>
                  <a:pt y="197" x="5586"/>
                  <a:pt y="216" x="5531"/>
                  <a:pt y="255" x="5487"/>
                </a:cubicBezTo>
                <a:cubicBezTo>
                  <a:pt y="301" x="5433"/>
                  <a:pt y="372" x="5407"/>
                  <a:pt y="468" x="5407"/>
                </a:cubicBezTo>
                <a:cubicBezTo>
                  <a:pt y="556" x="5407"/>
                  <a:pt y="623" x="5429"/>
                  <a:pt y="669" x="5474"/>
                </a:cubicBezTo>
                <a:cubicBezTo>
                  <a:pt y="716" x="5519"/>
                  <a:pt y="739" x="5577"/>
                  <a:pt y="739" x="5650"/>
                </a:cubicBezTo>
                <a:cubicBezTo>
                  <a:pt y="739" x="5695"/>
                  <a:pt y="729" x="5737"/>
                  <a:pt y="708" x="5775"/>
                </a:cubicBezTo>
                <a:cubicBezTo>
                  <a:pt y="686" x="5813"/>
                  <a:pt y="657" x="5842"/>
                  <a:pt y="618" x="5862"/>
                </a:cubicBezTo>
                <a:cubicBezTo>
                  <a:pt y="580" x="5883"/>
                  <a:pt y="528" x="5893"/>
                  <a:pt y="461" x="5893"/>
                </a:cubicBezTo>
                <a:cubicBezTo>
                  <a:pt y="379" x="5893"/>
                  <a:pt y="314" x="5870"/>
                  <a:pt y="267" x="5825"/>
                </a:cubicBezTo>
                <a:cubicBezTo>
                  <a:pt y="221" x="5779"/>
                  <a:pt y="197" x="5721"/>
                  <a:pt y="197" x="5650"/>
                </a:cubicBezTo>
                <a:close/>
                <a:moveTo>
                  <a:pt y="0" x="2863"/>
                </a:moveTo>
                <a:cubicBezTo>
                  <a:pt y="0" x="2815"/>
                  <a:pt y="8" x="2771"/>
                  <a:pt y="24" x="2732"/>
                </a:cubicBezTo>
                <a:cubicBezTo>
                  <a:pt y="40" x="2693"/>
                  <a:pt y="64" x="2663"/>
                  <a:pt y="96" x="2642"/>
                </a:cubicBezTo>
                <a:cubicBezTo>
                  <a:pt y="127" x="2622"/>
                  <a:pt y="161" x="2611"/>
                  <a:pt y="197" x="2611"/>
                </a:cubicBezTo>
                <a:cubicBezTo>
                  <a:pt y="230" x="2611"/>
                  <a:pt y="259" x="2620"/>
                  <a:pt y="286" x="2636"/>
                </a:cubicBezTo>
                <a:cubicBezTo>
                  <a:pt y="312" x="2653"/>
                  <a:pt y="335" x="2679"/>
                  <a:pt y="353" x="2713"/>
                </a:cubicBezTo>
                <a:cubicBezTo>
                  <a:pt y="367" x="2739"/>
                  <a:pt y="381" x="2785"/>
                  <a:pt y="397" x="2851"/>
                </a:cubicBezTo>
                <a:cubicBezTo>
                  <a:pt y="413" x="2917"/>
                  <a:pt y="425" x="2959"/>
                  <a:pt y="432" x="2979"/>
                </a:cubicBezTo>
                <a:cubicBezTo>
                  <a:pt y="444" x="3008"/>
                  <a:pt y="458" x="3030"/>
                  <a:pt y="474" x="3043"/>
                </a:cubicBezTo>
                <a:cubicBezTo>
                  <a:pt y="491" x="3056"/>
                  <a:pt y="511" x="3062"/>
                  <a:pt y="533" x="3062"/>
                </a:cubicBezTo>
                <a:cubicBezTo>
                  <a:pt y="555" x="3062"/>
                  <a:pt y="576" x="3056"/>
                  <a:pt y="595" x="3042"/>
                </a:cubicBezTo>
                <a:cubicBezTo>
                  <a:pt y="613" x="3029"/>
                  <a:pt y="628" x="3008"/>
                  <a:pt y="639" x="2980"/>
                </a:cubicBezTo>
                <a:cubicBezTo>
                  <a:pt y="649" x="2953"/>
                  <a:pt y="655" x="2921"/>
                  <a:pt y="655" x="2885"/>
                </a:cubicBezTo>
                <a:cubicBezTo>
                  <a:pt y="655" x="2844"/>
                  <a:pt y="648" x="2807"/>
                  <a:pt y="634" x="2775"/>
                </a:cubicBezTo>
                <a:cubicBezTo>
                  <a:pt y="619" x="2742"/>
                  <a:pt y="601" x="2718"/>
                  <a:pt y="578" x="2703"/>
                </a:cubicBezTo>
                <a:cubicBezTo>
                  <a:pt y="555" x="2687"/>
                  <a:pt y="526" x="2678"/>
                  <a:pt y="490" x="2673"/>
                </a:cubicBezTo>
                <a:lnTo>
                  <a:pt y="498" x="2584"/>
                </a:lnTo>
                <a:cubicBezTo>
                  <a:pt y="545" x="2585"/>
                  <a:pt y="588" x="2598"/>
                  <a:pt y="626" x="2623"/>
                </a:cubicBezTo>
                <a:cubicBezTo>
                  <a:pt y="664" x="2648"/>
                  <a:pt y="693" x="2682"/>
                  <a:pt y="711" x="2726"/>
                </a:cubicBezTo>
                <a:cubicBezTo>
                  <a:pt y="730" x="2770"/>
                  <a:pt y="740" x="2824"/>
                  <a:pt y="740" x="2889"/>
                </a:cubicBezTo>
                <a:cubicBezTo>
                  <a:pt y="740" x="2940"/>
                  <a:pt y="730" x="2986"/>
                  <a:pt y="712" x="3027"/>
                </a:cubicBezTo>
                <a:cubicBezTo>
                  <a:pt y="693" x="3068"/>
                  <a:pt y="667" x="3099"/>
                  <a:pt y="633" x="3121"/>
                </a:cubicBezTo>
                <a:cubicBezTo>
                  <a:pt y="599" x="3143"/>
                  <a:pt y="563" x="3154"/>
                  <a:pt y="525" x="3154"/>
                </a:cubicBezTo>
                <a:cubicBezTo>
                  <a:pt y="487" x="3154"/>
                  <a:pt y="453" x="3144"/>
                  <a:pt y="424" x="3124"/>
                </a:cubicBezTo>
                <a:cubicBezTo>
                  <a:pt y="394" x="3104"/>
                  <a:pt y="370" x="3073"/>
                  <a:pt y="351" x="3032"/>
                </a:cubicBezTo>
                <a:cubicBezTo>
                  <a:pt y="338" x="3003"/>
                  <a:pt y="322" x="2950"/>
                  <a:pt y="305" x="2873"/>
                </a:cubicBezTo>
                <a:cubicBezTo>
                  <a:pt y="288" x="2796"/>
                  <a:pt y="270" x="2749"/>
                  <a:pt y="254" x="2730"/>
                </a:cubicBezTo>
                <a:cubicBezTo>
                  <a:pt y="237" x="2712"/>
                  <a:pt y="216" x="2703"/>
                  <a:pt y="190" x="2703"/>
                </a:cubicBezTo>
                <a:cubicBezTo>
                  <a:pt y="161" x="2703"/>
                  <a:pt y="136" x="2716"/>
                  <a:pt y="115" x="2742"/>
                </a:cubicBezTo>
                <a:cubicBezTo>
                  <a:pt y="94" x="2768"/>
                  <a:pt y="83" x="2810"/>
                  <a:pt y="83" x="2867"/>
                </a:cubicBezTo>
                <a:cubicBezTo>
                  <a:pt y="83" x="2922"/>
                  <a:pt y="95" x="2964"/>
                  <a:pt y="118" x="2992"/>
                </a:cubicBezTo>
                <a:cubicBezTo>
                  <a:pt y="141" x="3020"/>
                  <a:pt y="175" x="3037"/>
                  <a:pt y="220" x="3041"/>
                </a:cubicBezTo>
                <a:lnTo>
                  <a:pt y="213" x="3132"/>
                </a:lnTo>
                <a:cubicBezTo>
                  <a:pt y="171" x="3131"/>
                  <a:pt y="134" x="3119"/>
                  <a:pt y="101" x="3097"/>
                </a:cubicBezTo>
                <a:cubicBezTo>
                  <a:pt y="67" x="3075"/>
                  <a:pt y="42" x="3044"/>
                  <a:pt y="25" x="3004"/>
                </a:cubicBezTo>
                <a:cubicBezTo>
                  <a:pt y="8" x="2963"/>
                  <a:pt y="0" x="2916"/>
                  <a:pt y="0" x="2863"/>
                </a:cubicBezTo>
                <a:close/>
              </a:path>
            </a:pathLst>
          </a:custGeom>
          <a:solidFill>
            <a:srgbClr val="F1C232"/>
          </a:solidFill>
          <a:ln w="19050" cap="flat">
            <a:solidFill>
              <a:schemeClr val="dk2"/>
            </a:solidFill>
            <a:prstDash val="solid"/>
            <a:round/>
            <a:headEnd w="med" len="med" type="none"/>
            <a:tailEnd w="med" len="med" type="none"/>
          </a:ln>
        </p:spPr>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2" name="Shape 202"/>
        <p:cNvGrpSpPr/>
        <p:nvPr/>
      </p:nvGrpSpPr>
      <p:grpSpPr>
        <a:xfrm>
          <a:off y="0" x="0"/>
          <a:ext cy="0" cx="0"/>
          <a:chOff y="0" x="0"/>
          <a:chExt cy="0" cx="0"/>
        </a:xfrm>
      </p:grpSpPr>
      <p:sp>
        <p:nvSpPr>
          <p:cNvPr id="203" name="Shape 203"/>
          <p:cNvSpPr txBox="1"/>
          <p:nvPr>
            <p:ph idx="1" type="body"/>
          </p:nvPr>
        </p:nvSpPr>
        <p:spPr>
          <a:xfrm>
            <a:off y="1244242" x="457200"/>
            <a:ext cy="3630300" cx="8229600"/>
          </a:xfrm>
          <a:prstGeom prst="rect">
            <a:avLst/>
          </a:prstGeom>
        </p:spPr>
        <p:txBody>
          <a:bodyPr bIns="91425" rIns="91425" lIns="91425" tIns="91425" anchor="t" anchorCtr="0">
            <a:noAutofit/>
          </a:bodyPr>
          <a:lstStyle/>
          <a:p/>
        </p:txBody>
      </p:sp>
      <p:sp>
        <p:nvSpPr>
          <p:cNvPr id="204" name="Shape 204"/>
          <p:cNvSpPr txBox="1"/>
          <p:nvPr>
            <p:ph type="title"/>
          </p:nvPr>
        </p:nvSpPr>
        <p:spPr>
          <a:xfrm>
            <a:off y="-182174" x="524000"/>
            <a:ext cy="2493299" cx="8229600"/>
          </a:xfrm>
          <a:prstGeom prst="rect">
            <a:avLst/>
          </a:prstGeom>
        </p:spPr>
        <p:txBody>
          <a:bodyPr bIns="91425" rIns="91425" lIns="91425" tIns="91425" anchor="b" anchorCtr="0">
            <a:noAutofit/>
          </a:bodyPr>
          <a:lstStyle/>
          <a:p/>
        </p:txBody>
      </p:sp>
      <p:pic>
        <p:nvPicPr>
          <p:cNvPr id="205" name="Shape 205"/>
          <p:cNvPicPr preferRelativeResize="0"/>
          <p:nvPr/>
        </p:nvPicPr>
        <p:blipFill>
          <a:blip r:embed="rId3"/>
          <a:stretch>
            <a:fillRect/>
          </a:stretch>
        </p:blipFill>
        <p:spPr>
          <a:xfrm>
            <a:off y="283625" x="160325"/>
            <a:ext cy="2721324" cx="3059375"/>
          </a:xfrm>
          <a:prstGeom prst="rect">
            <a:avLst/>
          </a:prstGeom>
          <a:noFill/>
          <a:ln>
            <a:noFill/>
          </a:ln>
        </p:spPr>
      </p:pic>
      <p:pic>
        <p:nvPicPr>
          <p:cNvPr id="206" name="Shape 206"/>
          <p:cNvPicPr preferRelativeResize="0"/>
          <p:nvPr/>
        </p:nvPicPr>
        <p:blipFill>
          <a:blip r:embed="rId4"/>
          <a:stretch>
            <a:fillRect/>
          </a:stretch>
        </p:blipFill>
        <p:spPr>
          <a:xfrm>
            <a:off y="511650" x="6303075"/>
            <a:ext cy="2493300" cx="2634599"/>
          </a:xfrm>
          <a:prstGeom prst="rect">
            <a:avLst/>
          </a:prstGeom>
          <a:noFill/>
          <a:ln>
            <a:noFill/>
          </a:ln>
        </p:spPr>
      </p:pic>
      <p:pic>
        <p:nvPicPr>
          <p:cNvPr id="207" name="Shape 207"/>
          <p:cNvPicPr preferRelativeResize="0"/>
          <p:nvPr/>
        </p:nvPicPr>
        <p:blipFill>
          <a:blip r:embed="rId5"/>
          <a:stretch>
            <a:fillRect/>
          </a:stretch>
        </p:blipFill>
        <p:spPr>
          <a:xfrm>
            <a:off y="1215750" x="3111325"/>
            <a:ext cy="3687300" cx="3289149"/>
          </a:xfrm>
          <a:prstGeom prst="rect">
            <a:avLst/>
          </a:prstGeom>
          <a:noFill/>
          <a:ln>
            <a:noFill/>
          </a:ln>
        </p:spPr>
      </p:pic>
      <p:sp>
        <p:nvSpPr>
          <p:cNvPr id="208" name="Shape 208"/>
          <p:cNvSpPr txBox="1"/>
          <p:nvPr/>
        </p:nvSpPr>
        <p:spPr>
          <a:xfrm>
            <a:off y="2912425" x="253825"/>
            <a:ext cy="898200" cx="4191900"/>
          </a:xfrm>
          <a:prstGeom prst="rect">
            <a:avLst/>
          </a:prstGeom>
        </p:spPr>
        <p:txBody>
          <a:bodyPr bIns="91425" rIns="91425" lIns="91425" tIns="91425" anchor="t" anchorCtr="0">
            <a:noAutofit/>
          </a:bodyPr>
          <a:lstStyle/>
          <a:p>
            <a:pPr>
              <a:buNone/>
            </a:pPr>
            <a:r>
              <a:rPr lang="en"/>
              <a:t> </a:t>
            </a:r>
            <a:r>
              <a:rPr sz="2400" lang="en">
                <a:solidFill>
                  <a:srgbClr val="222222"/>
                </a:solidFill>
              </a:rPr>
              <a:t>Pharisees</a:t>
            </a:r>
          </a:p>
        </p:txBody>
      </p:sp>
      <p:sp>
        <p:nvSpPr>
          <p:cNvPr id="209" name="Shape 209"/>
          <p:cNvSpPr txBox="1"/>
          <p:nvPr/>
        </p:nvSpPr>
        <p:spPr>
          <a:xfrm>
            <a:off y="574475" x="3512100"/>
            <a:ext cy="1172399" cx="4327199"/>
          </a:xfrm>
          <a:prstGeom prst="rect">
            <a:avLst/>
          </a:prstGeom>
        </p:spPr>
        <p:txBody>
          <a:bodyPr bIns="91425" rIns="91425" lIns="91425" tIns="91425" anchor="t" anchorCtr="0">
            <a:noAutofit/>
          </a:bodyPr>
          <a:lstStyle/>
          <a:p>
            <a:pPr>
              <a:buNone/>
            </a:pPr>
            <a:r>
              <a:rPr sz="2400" lang="en"/>
              <a:t>The Essenes</a:t>
            </a:r>
          </a:p>
        </p:txBody>
      </p:sp>
      <p:sp>
        <p:nvSpPr>
          <p:cNvPr id="210" name="Shape 210"/>
          <p:cNvSpPr txBox="1"/>
          <p:nvPr/>
        </p:nvSpPr>
        <p:spPr>
          <a:xfrm>
            <a:off y="3132925" x="6546300"/>
            <a:ext cy="457200" cx="3657600"/>
          </a:xfrm>
          <a:prstGeom prst="rect">
            <a:avLst/>
          </a:prstGeom>
        </p:spPr>
        <p:txBody>
          <a:bodyPr bIns="91425" rIns="91425" lIns="91425" tIns="91425" anchor="t" anchorCtr="0">
            <a:noAutofit/>
          </a:bodyPr>
          <a:lstStyle/>
          <a:p>
            <a:pPr>
              <a:buNone/>
            </a:pPr>
            <a:r>
              <a:rPr sz="2400" lang="en"/>
              <a:t>Sadducees</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4" name="Shape 214"/>
        <p:cNvGrpSpPr/>
        <p:nvPr/>
      </p:nvGrpSpPr>
      <p:grpSpPr>
        <a:xfrm>
          <a:off y="0" x="0"/>
          <a:ext cy="0" cx="0"/>
          <a:chOff y="0" x="0"/>
          <a:chExt cy="0" cx="0"/>
        </a:xfrm>
      </p:grpSpPr>
      <p:sp>
        <p:nvSpPr>
          <p:cNvPr id="215" name="Shape 215"/>
          <p:cNvSpPr/>
          <p:nvPr/>
        </p:nvSpPr>
        <p:spPr>
          <a:xfrm>
            <a:off y="766900" x="70874"/>
            <a:ext cy="4376592" cx="5930550"/>
          </a:xfrm>
          <a:prstGeom prst="irregularSeal1">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
        <p:nvSpPr>
          <p:cNvPr id="216" name="Shape 216"/>
          <p:cNvSpPr txBox="1"/>
          <p:nvPr>
            <p:ph idx="1" type="body"/>
          </p:nvPr>
        </p:nvSpPr>
        <p:spPr>
          <a:xfrm>
            <a:off y="1006025" x="283525"/>
            <a:ext cy="3684599" cx="5299199"/>
          </a:xfrm>
          <a:prstGeom prst="rect">
            <a:avLst/>
          </a:prstGeom>
        </p:spPr>
        <p:txBody>
          <a:bodyPr bIns="91425" rIns="91425" lIns="91425" tIns="91425" anchor="t" anchorCtr="0">
            <a:noAutofit/>
          </a:bodyPr>
          <a:lstStyle/>
          <a:p>
            <a:pPr rtl="0" lvl="0">
              <a:buNone/>
            </a:pPr>
            <a:r>
              <a:rPr sz="2400" lang="en">
                <a:solidFill>
                  <a:schemeClr val="dk1"/>
                </a:solidFill>
              </a:rPr>
              <a:t>-</a:t>
            </a:r>
            <a:r>
              <a:rPr sz="2400" lang="en">
                <a:solidFill>
                  <a:srgbClr val="000000"/>
                </a:solidFill>
                <a:latin typeface="Comic Sans MS"/>
                <a:ea typeface="Comic Sans MS"/>
                <a:cs typeface="Comic Sans MS"/>
                <a:sym typeface="Comic Sans MS"/>
              </a:rPr>
              <a:t>They were found in Qumran,by a bedouin boy between 1946-1956.</a:t>
            </a:r>
          </a:p>
          <a:p>
            <a:pPr rtl="0" lvl="0">
              <a:buNone/>
            </a:pPr>
            <a:r>
              <a:rPr sz="2400" lang="en">
                <a:solidFill>
                  <a:srgbClr val="000000"/>
                </a:solidFill>
                <a:latin typeface="Comic Sans MS"/>
                <a:ea typeface="Comic Sans MS"/>
                <a:cs typeface="Comic Sans MS"/>
                <a:sym typeface="Comic Sans MS"/>
              </a:rPr>
              <a:t>-They were written in mostly hebrew, and when they were found (about 900), some were in a bunch of little pieces that the scholars had to put together.</a:t>
            </a:r>
          </a:p>
          <a:p>
            <a:pPr rtl="0" lvl="0">
              <a:buNone/>
            </a:pPr>
            <a:r>
              <a:rPr sz="2400" lang="en">
                <a:solidFill>
                  <a:srgbClr val="000000"/>
                </a:solidFill>
                <a:latin typeface="Comic Sans MS"/>
                <a:ea typeface="Comic Sans MS"/>
                <a:cs typeface="Comic Sans MS"/>
                <a:sym typeface="Comic Sans MS"/>
              </a:rPr>
              <a:t>-These scrolls are a valuable source of primary information on the jewish sect that lived during the </a:t>
            </a:r>
            <a:r>
              <a:rPr b="1" sz="2400" lang="en">
                <a:solidFill>
                  <a:srgbClr val="000000"/>
                </a:solidFill>
                <a:latin typeface="Comic Sans MS"/>
                <a:ea typeface="Comic Sans MS"/>
                <a:cs typeface="Comic Sans MS"/>
                <a:sym typeface="Comic Sans MS"/>
              </a:rPr>
              <a:t>second temple period.</a:t>
            </a:r>
            <a:r>
              <a:rPr sz="2400" lang="en">
                <a:solidFill>
                  <a:srgbClr val="000000"/>
                </a:solidFill>
                <a:latin typeface="Comic Sans MS"/>
                <a:ea typeface="Comic Sans MS"/>
                <a:cs typeface="Comic Sans MS"/>
                <a:sym typeface="Comic Sans MS"/>
              </a:rPr>
              <a:t> </a:t>
            </a:r>
          </a:p>
          <a:p>
            <a:r>
              <a:t/>
            </a:r>
          </a:p>
          <a:p>
            <a:r>
              <a:t/>
            </a:r>
          </a:p>
        </p:txBody>
      </p:sp>
      <p:sp>
        <p:nvSpPr>
          <p:cNvPr id="217" name="Shape 217"/>
          <p:cNvSpPr txBox="1"/>
          <p:nvPr>
            <p:ph type="title"/>
          </p:nvPr>
        </p:nvSpPr>
        <p:spPr>
          <a:xfrm>
            <a:off y="82728" x="348525"/>
            <a:ext cy="994200" cx="8229600"/>
          </a:xfrm>
          <a:prstGeom prst="rect">
            <a:avLst/>
          </a:prstGeom>
        </p:spPr>
        <p:txBody>
          <a:bodyPr bIns="91425" rIns="91425" lIns="91425" tIns="91425" anchor="b" anchorCtr="0">
            <a:noAutofit/>
          </a:bodyPr>
          <a:lstStyle/>
          <a:p>
            <a:pPr>
              <a:buNone/>
            </a:pPr>
            <a:r>
              <a:rPr lang="en">
                <a:solidFill>
                  <a:srgbClr val="FFD966"/>
                </a:solidFill>
              </a:rPr>
              <a:t>The Dead Sea Scrolls, by: Lillian B</a:t>
            </a:r>
          </a:p>
        </p:txBody>
      </p:sp>
      <p:pic>
        <p:nvPicPr>
          <p:cNvPr id="218" name="Shape 218"/>
          <p:cNvPicPr preferRelativeResize="0"/>
          <p:nvPr/>
        </p:nvPicPr>
        <p:blipFill>
          <a:blip r:embed="rId3"/>
          <a:stretch>
            <a:fillRect/>
          </a:stretch>
        </p:blipFill>
        <p:spPr>
          <a:xfrm>
            <a:off y="1198300" x="5726725"/>
            <a:ext cy="1902600" cx="1512963"/>
          </a:xfrm>
          <a:prstGeom prst="rect">
            <a:avLst/>
          </a:prstGeom>
          <a:noFill/>
          <a:ln>
            <a:noFill/>
          </a:ln>
        </p:spPr>
      </p:pic>
      <p:pic>
        <p:nvPicPr>
          <p:cNvPr id="219" name="Shape 219"/>
          <p:cNvPicPr preferRelativeResize="0"/>
          <p:nvPr/>
        </p:nvPicPr>
        <p:blipFill>
          <a:blip r:embed="rId4"/>
          <a:stretch>
            <a:fillRect/>
          </a:stretch>
        </p:blipFill>
        <p:spPr>
          <a:xfrm>
            <a:off y="1198287" x="7449900"/>
            <a:ext cy="1852175" cx="1355785"/>
          </a:xfrm>
          <a:prstGeom prst="rect">
            <a:avLst/>
          </a:prstGeom>
          <a:noFill/>
          <a:ln>
            <a:noFill/>
          </a:ln>
        </p:spPr>
      </p:pic>
      <p:pic>
        <p:nvPicPr>
          <p:cNvPr id="220" name="Shape 220"/>
          <p:cNvPicPr preferRelativeResize="0"/>
          <p:nvPr/>
        </p:nvPicPr>
        <p:blipFill>
          <a:blip r:embed="rId5"/>
          <a:stretch>
            <a:fillRect/>
          </a:stretch>
        </p:blipFill>
        <p:spPr>
          <a:xfrm>
            <a:off y="3171812" x="6156037"/>
            <a:ext cy="1743075" cx="2619375"/>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741B47"/>
        </a:solidFill>
      </p:bgPr>
    </p:bg>
    <p:spTree>
      <p:nvGrpSpPr>
        <p:cNvPr id="46" name="Shape 46"/>
        <p:cNvGrpSpPr/>
        <p:nvPr/>
      </p:nvGrpSpPr>
      <p:grpSpPr>
        <a:xfrm>
          <a:off y="0" x="0"/>
          <a:ext cy="0" cx="0"/>
          <a:chOff y="0" x="0"/>
          <a:chExt cy="0" cx="0"/>
        </a:xfrm>
      </p:grpSpPr>
      <p:sp>
        <p:nvSpPr>
          <p:cNvPr id="47" name="Shape 47"/>
          <p:cNvSpPr/>
          <p:nvPr/>
        </p:nvSpPr>
        <p:spPr>
          <a:xfrm>
            <a:off y="-60500" x="895575"/>
            <a:ext cy="1905500" cx="6897375"/>
          </a:xfrm>
          <a:prstGeom prst="flowChartPunchedTape">
            <a:avLst/>
          </a:prstGeom>
          <a:solidFill>
            <a:srgbClr val="351C75"/>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buNone/>
            </a:pPr>
            <a:r>
              <a:rPr sz="4800" lang="en">
                <a:solidFill>
                  <a:srgbClr val="FF0000"/>
                </a:solidFill>
              </a:rPr>
              <a:t>       </a:t>
            </a:r>
            <a:r>
              <a:rPr sz="3600" lang="en">
                <a:solidFill>
                  <a:srgbClr val="FF0000"/>
                </a:solidFill>
              </a:rPr>
              <a:t>destruction of the first              Beit Hamikdash</a:t>
            </a:r>
            <a:r>
              <a:rPr sz="4800" lang="en">
                <a:solidFill>
                  <a:srgbClr val="FF0000"/>
                </a:solidFill>
              </a:rPr>
              <a:t> -586 BCE</a:t>
            </a:r>
          </a:p>
        </p:txBody>
      </p:sp>
      <p:sp>
        <p:nvSpPr>
          <p:cNvPr id="48" name="Shape 48"/>
          <p:cNvSpPr/>
          <p:nvPr/>
        </p:nvSpPr>
        <p:spPr>
          <a:xfrm>
            <a:off y="1940100" x="116950"/>
            <a:ext cy="1412400" cx="1975199"/>
          </a:xfrm>
          <a:prstGeom prst="parallelogram">
            <a:avLst>
              <a:gd fmla="val 25000" name="adj"/>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buNone/>
            </a:pPr>
            <a:r>
              <a:rPr lang="en"/>
              <a:t>Beit hamikdash is destroyed and all Judea is exiled to babylonia.</a:t>
            </a:r>
          </a:p>
        </p:txBody>
      </p:sp>
      <p:sp>
        <p:nvSpPr>
          <p:cNvPr id="49" name="Shape 49"/>
          <p:cNvSpPr/>
          <p:nvPr/>
        </p:nvSpPr>
        <p:spPr>
          <a:xfrm>
            <a:off y="2481600" x="2134725"/>
            <a:ext cy="329400" cx="944999"/>
          </a:xfrm>
          <a:prstGeom prst="right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
        <p:nvSpPr>
          <p:cNvPr id="50" name="Shape 50"/>
          <p:cNvSpPr/>
          <p:nvPr/>
        </p:nvSpPr>
        <p:spPr>
          <a:xfrm>
            <a:off y="1524900" x="3393025"/>
            <a:ext cy="1847999" cx="2240999"/>
          </a:xfrm>
          <a:prstGeom prst="ellipse">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buNone/>
            </a:pPr>
            <a:r>
              <a:rPr lang="en"/>
              <a:t> Beit Hamikdash is burned by Nebuchadnezza</a:t>
            </a:r>
          </a:p>
        </p:txBody>
      </p:sp>
      <p:sp>
        <p:nvSpPr>
          <p:cNvPr id="51" name="Shape 51"/>
          <p:cNvSpPr/>
          <p:nvPr/>
        </p:nvSpPr>
        <p:spPr>
          <a:xfrm>
            <a:off y="2407050" x="5960637"/>
            <a:ext cy="329400" cx="1040699"/>
          </a:xfrm>
          <a:prstGeom prst="right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
        <p:nvSpPr>
          <p:cNvPr id="52" name="Shape 52"/>
          <p:cNvSpPr/>
          <p:nvPr/>
        </p:nvSpPr>
        <p:spPr>
          <a:xfrm>
            <a:off y="1524900" x="7214375"/>
            <a:ext cy="1528200" cx="1593000"/>
          </a:xfrm>
          <a:prstGeom prst="pentagon">
            <a:avLst>
              <a:gd fmla="val 105146" name="hf"/>
              <a:gd fmla="val 110557" name="vf"/>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buNone/>
            </a:pPr>
            <a:r>
              <a:rPr lang="en"/>
              <a:t>אם אשכחך</a:t>
            </a:r>
          </a:p>
          <a:p>
            <a:pPr>
              <a:buNone/>
            </a:pPr>
            <a:r>
              <a:rPr lang="en"/>
              <a:t>ירושלים </a:t>
            </a:r>
          </a:p>
        </p:txBody>
      </p:sp>
      <p:pic>
        <p:nvPicPr>
          <p:cNvPr id="53" name="Shape 53"/>
          <p:cNvPicPr preferRelativeResize="0"/>
          <p:nvPr/>
        </p:nvPicPr>
        <p:blipFill>
          <a:blip r:embed="rId3"/>
          <a:stretch>
            <a:fillRect/>
          </a:stretch>
        </p:blipFill>
        <p:spPr>
          <a:xfrm>
            <a:off y="3179575" x="4561625"/>
            <a:ext cy="1963924" cx="3231325"/>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9900"/>
        </a:solidFill>
      </p:bgPr>
    </p:bg>
    <p:spTree>
      <p:nvGrpSpPr>
        <p:cNvPr id="224" name="Shape 224"/>
        <p:cNvGrpSpPr/>
        <p:nvPr/>
      </p:nvGrpSpPr>
      <p:grpSpPr>
        <a:xfrm>
          <a:off y="0" x="0"/>
          <a:ext cy="0" cx="0"/>
          <a:chOff y="0" x="0"/>
          <a:chExt cy="0" cx="0"/>
        </a:xfrm>
      </p:grpSpPr>
      <p:sp>
        <p:nvSpPr>
          <p:cNvPr id="225" name="Shape 225"/>
          <p:cNvSpPr txBox="1"/>
          <p:nvPr>
            <p:ph type="title"/>
          </p:nvPr>
        </p:nvSpPr>
        <p:spPr>
          <a:xfrm>
            <a:off y="250053" x="401975"/>
            <a:ext cy="994200" cx="8229600"/>
          </a:xfrm>
          <a:prstGeom prst="rect">
            <a:avLst/>
          </a:prstGeom>
        </p:spPr>
        <p:txBody>
          <a:bodyPr bIns="91425" rIns="91425" lIns="91425" tIns="91425" anchor="b" anchorCtr="0">
            <a:noAutofit/>
          </a:bodyPr>
          <a:lstStyle/>
          <a:p>
            <a:pPr rtl="0" lvl="0">
              <a:buNone/>
            </a:pPr>
            <a:r>
              <a:rPr lang="en">
                <a:solidFill>
                  <a:srgbClr val="0000FF"/>
                </a:solidFill>
              </a:rPr>
              <a:t>Hasmonean Dynasty</a:t>
            </a:r>
          </a:p>
          <a:p>
            <a:pPr>
              <a:buNone/>
            </a:pPr>
            <a:r>
              <a:rPr sz="2400" lang="en">
                <a:solidFill>
                  <a:srgbClr val="0000FF"/>
                </a:solidFill>
              </a:rPr>
              <a:t>By: Lorite Abouhamra</a:t>
            </a:r>
          </a:p>
        </p:txBody>
      </p:sp>
      <p:cxnSp>
        <p:nvCxnSpPr>
          <p:cNvPr id="226" name="Shape 226"/>
          <p:cNvCxnSpPr/>
          <p:nvPr/>
        </p:nvCxnSpPr>
        <p:spPr>
          <a:xfrm>
            <a:off y="1602200" x="4567575"/>
            <a:ext cy="123899" cx="8699"/>
          </a:xfrm>
          <a:prstGeom prst="straightConnector1">
            <a:avLst/>
          </a:prstGeom>
          <a:noFill/>
          <a:ln w="19050" cap="flat">
            <a:solidFill>
              <a:schemeClr val="dk2"/>
            </a:solidFill>
            <a:prstDash val="solid"/>
            <a:round/>
            <a:headEnd w="lg" len="lg" type="none"/>
            <a:tailEnd w="lg" len="lg" type="none"/>
          </a:ln>
        </p:spPr>
      </p:cxnSp>
      <p:sp>
        <p:nvSpPr>
          <p:cNvPr id="227" name="Shape 227"/>
          <p:cNvSpPr/>
          <p:nvPr/>
        </p:nvSpPr>
        <p:spPr>
          <a:xfrm>
            <a:off y="334650" x="322950"/>
            <a:ext cy="5449499" cx="5337599"/>
          </a:xfrm>
          <a:prstGeom prst="arc">
            <a:avLst>
              <a:gd fmla="val 10750451" name="adj1"/>
              <a:gd fmla="val 10771163" name="adj2"/>
            </a:avLst>
          </a:prstGeom>
          <a:no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pic>
        <p:nvPicPr>
          <p:cNvPr id="228" name="Shape 228"/>
          <p:cNvPicPr preferRelativeResize="0"/>
          <p:nvPr/>
        </p:nvPicPr>
        <p:blipFill>
          <a:blip r:embed="rId3"/>
          <a:stretch>
            <a:fillRect/>
          </a:stretch>
        </p:blipFill>
        <p:spPr>
          <a:xfrm>
            <a:off y="132775" x="7318137"/>
            <a:ext cy="1143000" cx="1857375"/>
          </a:xfrm>
          <a:prstGeom prst="rect">
            <a:avLst/>
          </a:prstGeom>
          <a:noFill/>
          <a:ln>
            <a:noFill/>
          </a:ln>
        </p:spPr>
      </p:pic>
      <p:pic>
        <p:nvPicPr>
          <p:cNvPr id="229" name="Shape 229"/>
          <p:cNvPicPr preferRelativeResize="0"/>
          <p:nvPr/>
        </p:nvPicPr>
        <p:blipFill>
          <a:blip r:embed="rId4"/>
          <a:stretch>
            <a:fillRect/>
          </a:stretch>
        </p:blipFill>
        <p:spPr>
          <a:xfrm>
            <a:off y="1244249" x="1183025"/>
            <a:ext cy="3580350" cx="6667500"/>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accent6"/>
        </a:solidFill>
      </p:bgPr>
    </p:bg>
    <p:spTree>
      <p:nvGrpSpPr>
        <p:cNvPr id="233" name="Shape 233"/>
        <p:cNvGrpSpPr/>
        <p:nvPr/>
      </p:nvGrpSpPr>
      <p:grpSpPr>
        <a:xfrm>
          <a:off y="0" x="0"/>
          <a:ext cy="0" cx="0"/>
          <a:chOff y="0" x="0"/>
          <a:chExt cy="0" cx="0"/>
        </a:xfrm>
      </p:grpSpPr>
      <p:sp>
        <p:nvSpPr>
          <p:cNvPr id="234" name="Shape 234"/>
          <p:cNvSpPr txBox="1"/>
          <p:nvPr>
            <p:ph idx="1" type="body"/>
          </p:nvPr>
        </p:nvSpPr>
        <p:spPr>
          <a:xfrm>
            <a:off y="1256374" x="242225"/>
            <a:ext cy="3548100" cx="8604600"/>
          </a:xfrm>
          <a:prstGeom prst="rect">
            <a:avLst/>
          </a:prstGeom>
        </p:spPr>
        <p:txBody>
          <a:bodyPr bIns="91425" rIns="91425" lIns="91425" tIns="91425" anchor="t" anchorCtr="0">
            <a:noAutofit/>
          </a:bodyPr>
          <a:lstStyle/>
          <a:p>
            <a:pPr rtl="0" lvl="0" indent="-342900" marL="457200">
              <a:buClr>
                <a:schemeClr val="dk2"/>
              </a:buClr>
              <a:buSzPct val="166666"/>
              <a:buFont typeface="Arial"/>
              <a:buChar char="•"/>
            </a:pPr>
            <a:r>
              <a:rPr sz="1800" lang="en">
                <a:solidFill>
                  <a:srgbClr val="000000"/>
                </a:solidFill>
                <a:latin typeface="Lobster"/>
                <a:ea typeface="Lobster"/>
                <a:cs typeface="Lobster"/>
                <a:sym typeface="Lobster"/>
              </a:rPr>
              <a:t>Shimon</a:t>
            </a:r>
            <a:r>
              <a:rPr sz="1800" lang="en"/>
              <a:t> the last surviving son of matityahu became high priest, nasi of jewish people making these offices hereditary.</a:t>
            </a:r>
          </a:p>
          <a:p>
            <a:pPr rtl="0" lvl="0" indent="-342900" marL="457200">
              <a:buClr>
                <a:schemeClr val="dk2"/>
              </a:buClr>
              <a:buSzPct val="166666"/>
              <a:buFont typeface="Arial"/>
              <a:buChar char="•"/>
            </a:pPr>
            <a:r>
              <a:rPr sz="1800" lang="en"/>
              <a:t>Shimon son</a:t>
            </a:r>
            <a:r>
              <a:rPr u="sng" b="1" sz="1800" lang="en"/>
              <a:t> </a:t>
            </a:r>
            <a:r>
              <a:rPr u="sng" b="1" sz="1800" lang="en" i="1">
                <a:solidFill>
                  <a:srgbClr val="000000"/>
                </a:solidFill>
                <a:latin typeface="Lobster"/>
                <a:ea typeface="Lobster"/>
                <a:cs typeface="Lobster"/>
                <a:sym typeface="Lobster"/>
              </a:rPr>
              <a:t>JohnHyrcanus</a:t>
            </a:r>
            <a:r>
              <a:rPr u="sng" b="1" sz="1800" lang="en"/>
              <a:t> </a:t>
            </a:r>
            <a:r>
              <a:rPr sz="1800" lang="en"/>
              <a:t>continued territorial expansion and force the Idumean to convert to Judaism, he shifted from pharisees to sadducees. </a:t>
            </a:r>
          </a:p>
          <a:p>
            <a:pPr rtl="0" lvl="0" indent="-342900" marL="457200">
              <a:buClr>
                <a:schemeClr val="dk2"/>
              </a:buClr>
              <a:buSzPct val="166666"/>
              <a:buFont typeface="Arial"/>
              <a:buChar char="•"/>
            </a:pPr>
            <a:r>
              <a:rPr sz="1800" lang="en"/>
              <a:t>his son </a:t>
            </a:r>
            <a:r>
              <a:rPr u="sng" b="1" sz="1800" lang="en" i="1">
                <a:solidFill>
                  <a:srgbClr val="000000"/>
                </a:solidFill>
                <a:latin typeface="Lobster"/>
                <a:ea typeface="Lobster"/>
                <a:cs typeface="Lobster"/>
                <a:sym typeface="Lobster"/>
              </a:rPr>
              <a:t>Aristobulu</a:t>
            </a:r>
            <a:r>
              <a:rPr u="sng" b="1" sz="1800" lang="en" i="1">
                <a:solidFill>
                  <a:srgbClr val="000000"/>
                </a:solidFill>
              </a:rPr>
              <a:t>s</a:t>
            </a:r>
            <a:r>
              <a:rPr sz="1800" lang="en">
                <a:solidFill>
                  <a:srgbClr val="000000"/>
                </a:solidFill>
              </a:rPr>
              <a:t> </a:t>
            </a:r>
            <a:r>
              <a:rPr sz="1800" lang="en"/>
              <a:t>was the first hasmonean to title himself “king”. continued the policy conquest but imprisoned his mother and brothers whom he didnt trust </a:t>
            </a:r>
          </a:p>
          <a:p>
            <a:pPr rtl="0" lvl="0" indent="-342900" marL="457200">
              <a:buClr>
                <a:schemeClr val="dk2"/>
              </a:buClr>
              <a:buSzPct val="166666"/>
              <a:buFont typeface="Arial"/>
              <a:buChar char="•"/>
            </a:pPr>
            <a:r>
              <a:rPr sz="1800" lang="en"/>
              <a:t>his brother </a:t>
            </a:r>
            <a:r>
              <a:rPr u="sng" b="1" sz="1800" lang="en" i="1">
                <a:solidFill>
                  <a:srgbClr val="000000"/>
                </a:solidFill>
                <a:latin typeface="Lobster"/>
                <a:ea typeface="Lobster"/>
                <a:cs typeface="Lobster"/>
                <a:sym typeface="Lobster"/>
              </a:rPr>
              <a:t>AlexandeYann</a:t>
            </a:r>
            <a:r>
              <a:rPr u="sng" b="1" sz="1800" lang="en" i="1">
                <a:solidFill>
                  <a:srgbClr val="000000"/>
                </a:solidFill>
              </a:rPr>
              <a:t>a </a:t>
            </a:r>
            <a:r>
              <a:rPr u="sng" b="1" sz="1800" lang="en"/>
              <a:t>s</a:t>
            </a:r>
            <a:r>
              <a:rPr sz="1800" lang="en"/>
              <a:t>ucceeded him. He conquered mostly all the coast cities and some greek cities in Transjordan. He had open conflict with pharisees, killing many after they pelted with an etrog during Sukkot holiday in the temple. </a:t>
            </a:r>
          </a:p>
        </p:txBody>
      </p:sp>
      <p:sp>
        <p:nvSpPr>
          <p:cNvPr id="235" name="Shape 235"/>
          <p:cNvSpPr txBox="1"/>
          <p:nvPr>
            <p:ph type="title"/>
          </p:nvPr>
        </p:nvSpPr>
        <p:spPr>
          <a:xfrm>
            <a:off y="205978" x="457200"/>
            <a:ext cy="994200" cx="8229600"/>
          </a:xfrm>
          <a:prstGeom prst="rect">
            <a:avLst/>
          </a:prstGeom>
        </p:spPr>
        <p:txBody>
          <a:bodyPr bIns="91425" rIns="91425" lIns="91425" tIns="91425" anchor="b" anchorCtr="0">
            <a:noAutofit/>
          </a:bodyPr>
          <a:lstStyle/>
          <a:p>
            <a:pPr>
              <a:buNone/>
            </a:pPr>
            <a:r>
              <a:rPr lang="en"/>
              <a:t>Hasmonean dynasty</a:t>
            </a:r>
          </a:p>
        </p:txBody>
      </p:sp>
      <p:pic>
        <p:nvPicPr>
          <p:cNvPr id="236" name="Shape 236"/>
          <p:cNvPicPr preferRelativeResize="0"/>
          <p:nvPr/>
        </p:nvPicPr>
        <p:blipFill>
          <a:blip r:embed="rId3"/>
          <a:stretch>
            <a:fillRect/>
          </a:stretch>
        </p:blipFill>
        <p:spPr>
          <a:xfrm>
            <a:off y="4143550" x="6692600"/>
            <a:ext cy="994199" cx="1791324"/>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0" name="Shape 240"/>
        <p:cNvGrpSpPr/>
        <p:nvPr/>
      </p:nvGrpSpPr>
      <p:grpSpPr>
        <a:xfrm>
          <a:off y="0" x="0"/>
          <a:ext cy="0" cx="0"/>
          <a:chOff y="0" x="0"/>
          <a:chExt cy="0" cx="0"/>
        </a:xfrm>
      </p:grpSpPr>
      <p:sp>
        <p:nvSpPr>
          <p:cNvPr id="241" name="Shape 241"/>
          <p:cNvSpPr txBox="1"/>
          <p:nvPr>
            <p:ph idx="1" type="body"/>
          </p:nvPr>
        </p:nvSpPr>
        <p:spPr>
          <a:xfrm>
            <a:off y="1244242" x="457200"/>
            <a:ext cy="3630300" cx="8229600"/>
          </a:xfrm>
          <a:prstGeom prst="rect">
            <a:avLst/>
          </a:prstGeom>
        </p:spPr>
        <p:txBody>
          <a:bodyPr bIns="91425" rIns="91425" lIns="91425" tIns="91425" anchor="t" anchorCtr="0">
            <a:noAutofit/>
          </a:bodyPr>
          <a:lstStyle/>
          <a:p>
            <a:pPr rtl="0" lvl="0" indent="-431800" marL="457200">
              <a:buClr>
                <a:schemeClr val="dk2"/>
              </a:buClr>
              <a:buSzPct val="296296"/>
              <a:buFont typeface="Arial"/>
              <a:buChar char="•"/>
            </a:pPr>
            <a:r>
              <a:rPr sz="1800" lang="en">
                <a:latin typeface="Syncopate"/>
                <a:ea typeface="Syncopate"/>
                <a:cs typeface="Syncopate"/>
                <a:sym typeface="Syncopate"/>
              </a:rPr>
              <a:t>She put her brother </a:t>
            </a:r>
            <a:r>
              <a:rPr b="1" sz="3000" lang="en"/>
              <a:t>Shimon ben Shetach as leader</a:t>
            </a:r>
            <a:r>
              <a:rPr sz="1000" lang="en"/>
              <a:t>. </a:t>
            </a:r>
            <a:r>
              <a:rPr sz="1800" lang="en">
                <a:latin typeface="Syncopate"/>
                <a:ea typeface="Syncopate"/>
                <a:cs typeface="Syncopate"/>
                <a:sym typeface="Syncopate"/>
              </a:rPr>
              <a:t>He was one of the Zugot</a:t>
            </a:r>
          </a:p>
          <a:p>
            <a:pPr rtl="0" lvl="0" indent="-381000" marL="457200">
              <a:buClr>
                <a:schemeClr val="dk2"/>
              </a:buClr>
              <a:buSzPct val="166666"/>
              <a:buFont typeface="Arial"/>
              <a:buChar char="•"/>
            </a:pPr>
            <a:r>
              <a:rPr sz="2400" lang="en">
                <a:latin typeface="Corsiva"/>
                <a:ea typeface="Corsiva"/>
                <a:cs typeface="Corsiva"/>
                <a:sym typeface="Corsiva"/>
              </a:rPr>
              <a:t>To make peace with the</a:t>
            </a:r>
            <a:r>
              <a:rPr sz="2400" lang="en"/>
              <a:t> </a:t>
            </a:r>
            <a:r>
              <a:rPr b="1" sz="3000" lang="en"/>
              <a:t>Pharisees</a:t>
            </a:r>
            <a:r>
              <a:rPr sz="2400" lang="en"/>
              <a:t> </a:t>
            </a:r>
            <a:r>
              <a:rPr sz="2400" lang="en">
                <a:latin typeface="Corsiva"/>
                <a:ea typeface="Corsiva"/>
                <a:cs typeface="Corsiva"/>
                <a:sym typeface="Corsiva"/>
              </a:rPr>
              <a:t>she </a:t>
            </a:r>
            <a:r>
              <a:rPr b="1" sz="3000" lang="en"/>
              <a:t>gave them power.</a:t>
            </a:r>
          </a:p>
          <a:p>
            <a:pPr rtl="0" lvl="0" indent="-431800" marL="457200">
              <a:buClr>
                <a:schemeClr val="dk2"/>
              </a:buClr>
              <a:buSzPct val="222222"/>
              <a:buFont typeface="Arial"/>
              <a:buChar char="•"/>
            </a:pPr>
            <a:r>
              <a:rPr sz="2400" lang="en">
                <a:latin typeface="Creepster"/>
                <a:ea typeface="Creepster"/>
                <a:cs typeface="Creepster"/>
                <a:sym typeface="Creepster"/>
              </a:rPr>
              <a:t> </a:t>
            </a:r>
            <a:r>
              <a:rPr sz="1800" lang="en">
                <a:latin typeface="Black Ops One"/>
                <a:ea typeface="Black Ops One"/>
                <a:cs typeface="Black Ops One"/>
                <a:sym typeface="Black Ops One"/>
              </a:rPr>
              <a:t>Because she was a Jewish leader she</a:t>
            </a:r>
            <a:r>
              <a:rPr lang="en"/>
              <a:t> </a:t>
            </a:r>
            <a:r>
              <a:rPr b="1" sz="3000" lang="en"/>
              <a:t>encouraged torah schools.</a:t>
            </a:r>
          </a:p>
          <a:p>
            <a:pPr rtl="0" lvl="0" indent="-431800" marL="457200">
              <a:buClr>
                <a:schemeClr val="dk2"/>
              </a:buClr>
              <a:buSzPct val="296296"/>
              <a:buFont typeface="Arial"/>
              <a:buChar char="•"/>
            </a:pPr>
            <a:r>
              <a:rPr sz="1800" lang="en">
                <a:latin typeface="Creepster"/>
                <a:ea typeface="Creepster"/>
                <a:cs typeface="Creepster"/>
                <a:sym typeface="Creepster"/>
              </a:rPr>
              <a:t>She was the </a:t>
            </a:r>
            <a:r>
              <a:rPr b="1" sz="3000" lang="en"/>
              <a:t>last woman leader</a:t>
            </a:r>
            <a:r>
              <a:rPr sz="1800" lang="en">
                <a:latin typeface="Creepster"/>
                <a:ea typeface="Creepster"/>
                <a:cs typeface="Creepster"/>
                <a:sym typeface="Creepster"/>
              </a:rPr>
              <a:t> of judea, and the last ruler to die ruling over an independent kingdom. </a:t>
            </a:r>
          </a:p>
          <a:p>
            <a:r>
              <a:t/>
            </a:r>
          </a:p>
          <a:p>
            <a:r>
              <a:t/>
            </a:r>
          </a:p>
        </p:txBody>
      </p:sp>
      <p:sp>
        <p:nvSpPr>
          <p:cNvPr id="242" name="Shape 242"/>
          <p:cNvSpPr txBox="1"/>
          <p:nvPr>
            <p:ph type="title"/>
          </p:nvPr>
        </p:nvSpPr>
        <p:spPr>
          <a:xfrm>
            <a:off y="205978" x="457200"/>
            <a:ext cy="994200" cx="8229600"/>
          </a:xfrm>
          <a:prstGeom prst="rect">
            <a:avLst/>
          </a:prstGeom>
          <a:ln w="9525" cap="flat">
            <a:solidFill>
              <a:srgbClr val="549FFF"/>
            </a:solidFill>
            <a:prstDash val="solid"/>
            <a:round/>
            <a:headEnd w="med" len="med" type="none"/>
            <a:tailEnd w="med" len="med" type="none"/>
          </a:ln>
        </p:spPr>
        <p:txBody>
          <a:bodyPr bIns="91425" rIns="91425" lIns="91425" tIns="91425" anchor="b" anchorCtr="0">
            <a:noAutofit/>
          </a:bodyPr>
          <a:lstStyle/>
          <a:p>
            <a:pPr>
              <a:buNone/>
            </a:pPr>
            <a:r>
              <a:rPr lang="en">
                <a:solidFill>
                  <a:srgbClr val="00387E"/>
                </a:solidFill>
                <a:latin typeface="Corsiva"/>
                <a:ea typeface="Corsiva"/>
                <a:cs typeface="Corsiva"/>
                <a:sym typeface="Corsiva"/>
              </a:rPr>
              <a:t>Salome Alexandra</a:t>
            </a:r>
          </a:p>
        </p:txBody>
      </p:sp>
      <p:pic>
        <p:nvPicPr>
          <p:cNvPr id="243" name="Shape 243"/>
          <p:cNvPicPr preferRelativeResize="0"/>
          <p:nvPr/>
        </p:nvPicPr>
        <p:blipFill>
          <a:blip r:embed="rId3"/>
          <a:stretch>
            <a:fillRect/>
          </a:stretch>
        </p:blipFill>
        <p:spPr>
          <a:xfrm>
            <a:off y="236825" x="5565825"/>
            <a:ext cy="932499" cx="932499"/>
          </a:xfrm>
          <a:prstGeom prst="rect">
            <a:avLst/>
          </a:prstGeom>
          <a:noFill/>
          <a:ln>
            <a:noFill/>
          </a:ln>
        </p:spPr>
      </p:pic>
      <p:pic>
        <p:nvPicPr>
          <p:cNvPr id="244" name="Shape 244"/>
          <p:cNvPicPr preferRelativeResize="0"/>
          <p:nvPr/>
        </p:nvPicPr>
        <p:blipFill>
          <a:blip r:embed="rId4"/>
          <a:stretch>
            <a:fillRect/>
          </a:stretch>
        </p:blipFill>
        <p:spPr>
          <a:xfrm>
            <a:off y="206987" x="6837022"/>
            <a:ext cy="992187" cx="932499"/>
          </a:xfrm>
          <a:prstGeom prst="rect">
            <a:avLst/>
          </a:prstGeom>
          <a:noFill/>
          <a:ln>
            <a:noFill/>
          </a:ln>
        </p:spPr>
      </p:pic>
    </p:spTree>
  </p:cSld>
  <p:clrMapOvr>
    <a:masterClrMapping/>
  </p:clrMapOvr>
  <mc:AlternateContent>
    <mc:Choice Requires="p14">
      <p:transition spd="slow">
        <p14:flip dir="l"/>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8" name="Shape 248"/>
        <p:cNvGrpSpPr/>
        <p:nvPr/>
      </p:nvGrpSpPr>
      <p:grpSpPr>
        <a:xfrm>
          <a:off y="0" x="0"/>
          <a:ext cy="0" cx="0"/>
          <a:chOff y="0" x="0"/>
          <a:chExt cy="0" cx="0"/>
        </a:xfrm>
      </p:grpSpPr>
      <p:sp>
        <p:nvSpPr>
          <p:cNvPr id="249" name="Shape 249"/>
          <p:cNvSpPr txBox="1"/>
          <p:nvPr>
            <p:ph type="title"/>
          </p:nvPr>
        </p:nvSpPr>
        <p:spPr>
          <a:xfrm>
            <a:off y="205978" x="457200"/>
            <a:ext cy="994200" cx="8229600"/>
          </a:xfrm>
          <a:prstGeom prst="rect">
            <a:avLst/>
          </a:prstGeom>
        </p:spPr>
        <p:txBody>
          <a:bodyPr bIns="91425" rIns="91425" lIns="91425" tIns="91425" anchor="b" anchorCtr="0">
            <a:noAutofit/>
          </a:bodyPr>
          <a:lstStyle/>
          <a:p>
            <a:pPr>
              <a:buNone/>
            </a:pPr>
            <a:r>
              <a:rPr lang="en"/>
              <a:t>       hyrcanus vs aristobulus</a:t>
            </a:r>
          </a:p>
        </p:txBody>
      </p:sp>
      <p:pic>
        <p:nvPicPr>
          <p:cNvPr id="250" name="Shape 250"/>
          <p:cNvPicPr preferRelativeResize="0"/>
          <p:nvPr/>
        </p:nvPicPr>
        <p:blipFill>
          <a:blip r:embed="rId3"/>
          <a:stretch>
            <a:fillRect/>
          </a:stretch>
        </p:blipFill>
        <p:spPr>
          <a:xfrm>
            <a:off y="2781800" x="2848000"/>
            <a:ext cy="2216449" cx="1751775"/>
          </a:xfrm>
          <a:prstGeom prst="rect">
            <a:avLst/>
          </a:prstGeom>
          <a:noFill/>
          <a:ln>
            <a:noFill/>
          </a:ln>
        </p:spPr>
      </p:pic>
      <p:sp>
        <p:nvSpPr>
          <p:cNvPr id="251" name="Shape 251"/>
          <p:cNvSpPr/>
          <p:nvPr/>
        </p:nvSpPr>
        <p:spPr>
          <a:xfrm>
            <a:off y="1651100" x="3546000"/>
            <a:ext cy="1604399" cx="2052000"/>
          </a:xfrm>
          <a:prstGeom prst="wedgeEllipseCallout">
            <a:avLst>
              <a:gd fmla="val -20833" name="adj1"/>
              <a:gd fmla="val 625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buNone/>
            </a:pPr>
            <a:r>
              <a:rPr lang="en"/>
              <a:t>Sure i will help! the perfect opportunity to gain control of Judea.</a:t>
            </a:r>
          </a:p>
        </p:txBody>
      </p:sp>
      <p:sp>
        <p:nvSpPr>
          <p:cNvPr id="252" name="Shape 252"/>
          <p:cNvSpPr/>
          <p:nvPr/>
        </p:nvSpPr>
        <p:spPr>
          <a:xfrm>
            <a:off y="1200175" x="260125"/>
            <a:ext cy="1153499" cx="2856000"/>
          </a:xfrm>
          <a:prstGeom prst="rect">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buNone/>
            </a:pPr>
            <a:r>
              <a:rPr sz="1800" lang="en">
                <a:latin typeface="Trebuchet MS"/>
                <a:ea typeface="Trebuchet MS"/>
                <a:cs typeface="Trebuchet MS"/>
                <a:sym typeface="Trebuchet MS"/>
              </a:rPr>
              <a:t>salome had two sons who fought for the leadership of the jews</a:t>
            </a:r>
          </a:p>
        </p:txBody>
      </p:sp>
      <p:sp>
        <p:nvSpPr>
          <p:cNvPr id="253" name="Shape 253"/>
          <p:cNvSpPr/>
          <p:nvPr/>
        </p:nvSpPr>
        <p:spPr>
          <a:xfrm>
            <a:off y="1101300" x="5760675"/>
            <a:ext cy="1153499" cx="2795400"/>
          </a:xfrm>
          <a:prstGeom prst="rect">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buNone/>
            </a:pPr>
            <a:r>
              <a:rPr sz="1800" lang="en">
                <a:solidFill>
                  <a:schemeClr val="dk1"/>
                </a:solidFill>
                <a:latin typeface="Trebuchet MS"/>
                <a:ea typeface="Trebuchet MS"/>
                <a:cs typeface="Trebuchet MS"/>
                <a:sym typeface="Trebuchet MS"/>
              </a:rPr>
              <a:t>they both ask pompey the roman general to help them</a:t>
            </a:r>
          </a:p>
        </p:txBody>
      </p:sp>
      <p:sp>
        <p:nvSpPr>
          <p:cNvPr id="254" name="Shape 254"/>
          <p:cNvSpPr/>
          <p:nvPr/>
        </p:nvSpPr>
        <p:spPr>
          <a:xfrm>
            <a:off y="3420025" x="5477400"/>
            <a:ext cy="1153499" cx="2795400"/>
          </a:xfrm>
          <a:prstGeom prst="rect">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buNone/>
            </a:pPr>
            <a:r>
              <a:rPr sz="1800" lang="en">
                <a:solidFill>
                  <a:schemeClr val="dk1"/>
                </a:solidFill>
                <a:latin typeface="Trebuchet MS"/>
                <a:ea typeface="Trebuchet MS"/>
                <a:cs typeface="Trebuchet MS"/>
                <a:sym typeface="Trebuchet MS"/>
              </a:rPr>
              <a:t>63 BCE Judea becomes a consul to the Roman Empire.</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8" name="Shape 258"/>
        <p:cNvGrpSpPr/>
        <p:nvPr/>
      </p:nvGrpSpPr>
      <p:grpSpPr>
        <a:xfrm>
          <a:off y="0" x="0"/>
          <a:ext cy="0" cx="0"/>
          <a:chOff y="0" x="0"/>
          <a:chExt cy="0" cx="0"/>
        </a:xfrm>
      </p:grpSpPr>
      <p:sp>
        <p:nvSpPr>
          <p:cNvPr id="259" name="Shape 259"/>
          <p:cNvSpPr txBox="1"/>
          <p:nvPr>
            <p:ph idx="1" type="body"/>
          </p:nvPr>
        </p:nvSpPr>
        <p:spPr>
          <a:xfrm>
            <a:off y="1244242" x="457200"/>
            <a:ext cy="3630300" cx="8229600"/>
          </a:xfrm>
          <a:prstGeom prst="rect">
            <a:avLst/>
          </a:prstGeom>
        </p:spPr>
        <p:txBody>
          <a:bodyPr bIns="91425" rIns="91425" lIns="91425" tIns="91425" anchor="t" anchorCtr="0">
            <a:noAutofit/>
          </a:bodyPr>
          <a:lstStyle/>
          <a:p>
            <a:pPr>
              <a:buNone/>
            </a:pPr>
            <a:r>
              <a:rPr sz="3600" lang="en"/>
              <a:t>to be continued….</a:t>
            </a:r>
          </a:p>
        </p:txBody>
      </p:sp>
      <p:sp>
        <p:nvSpPr>
          <p:cNvPr id="260" name="Shape 260"/>
          <p:cNvSpPr txBox="1"/>
          <p:nvPr>
            <p:ph type="title"/>
          </p:nvPr>
        </p:nvSpPr>
        <p:spPr>
          <a:xfrm>
            <a:off y="205978" x="457200"/>
            <a:ext cy="994200" cx="8229600"/>
          </a:xfrm>
          <a:prstGeom prst="rect">
            <a:avLst/>
          </a:prstGeom>
        </p:spPr>
        <p:txBody>
          <a:bodyPr bIns="91425" rIns="91425" lIns="91425" tIns="91425" anchor="b" anchorCtr="0">
            <a:noAutofit/>
          </a:bodyPr>
          <a:lstStyle/>
          <a:p>
            <a:pPr rtl="0" lvl="0">
              <a:buNone/>
            </a:pPr>
            <a:r>
              <a:rPr lang="en"/>
              <a:t>thanks for watching</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900FF"/>
        </a:solidFill>
      </p:bgPr>
    </p:bg>
    <p:spTree>
      <p:nvGrpSpPr>
        <p:cNvPr id="57" name="Shape 57"/>
        <p:cNvGrpSpPr/>
        <p:nvPr/>
      </p:nvGrpSpPr>
      <p:grpSpPr>
        <a:xfrm>
          <a:off y="0" x="0"/>
          <a:ext cy="0" cx="0"/>
          <a:chOff y="0" x="0"/>
          <a:chExt cy="0" cx="0"/>
        </a:xfrm>
      </p:grpSpPr>
      <p:sp>
        <p:nvSpPr>
          <p:cNvPr id="58" name="Shape 58"/>
          <p:cNvSpPr txBox="1"/>
          <p:nvPr>
            <p:ph type="title"/>
          </p:nvPr>
        </p:nvSpPr>
        <p:spPr>
          <a:xfrm>
            <a:off y="75350" x="1704050"/>
            <a:ext cy="994200" cx="4934100"/>
          </a:xfrm>
          <a:prstGeom prst="rect">
            <a:avLst/>
          </a:prstGeom>
          <a:solidFill>
            <a:srgbClr val="549FFF"/>
          </a:solidFill>
        </p:spPr>
        <p:txBody>
          <a:bodyPr bIns="91425" rIns="91425" lIns="91425" tIns="91425" anchor="b" anchorCtr="0">
            <a:noAutofit/>
          </a:bodyPr>
          <a:lstStyle/>
          <a:p>
            <a:pPr>
              <a:buNone/>
            </a:pPr>
            <a:r>
              <a:rPr lang="en">
                <a:solidFill>
                  <a:srgbClr val="9900FF"/>
                </a:solidFill>
              </a:rPr>
              <a:t>King Cyrus Decree</a:t>
            </a:r>
          </a:p>
        </p:txBody>
      </p:sp>
      <p:sp>
        <p:nvSpPr>
          <p:cNvPr id="59" name="Shape 59"/>
          <p:cNvSpPr/>
          <p:nvPr/>
        </p:nvSpPr>
        <p:spPr>
          <a:xfrm rot="-647996">
            <a:off y="3413493" x="183842"/>
            <a:ext cy="1361911" cx="2267515"/>
          </a:xfrm>
          <a:prstGeom prst="flowChartMagneticDrum">
            <a:avLst/>
          </a:prstGeom>
          <a:solidFill>
            <a:srgbClr val="65A8FF"/>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
        <p:nvSpPr>
          <p:cNvPr id="60" name="Shape 60"/>
          <p:cNvSpPr txBox="1"/>
          <p:nvPr/>
        </p:nvSpPr>
        <p:spPr>
          <a:xfrm rot="-738083">
            <a:off y="3402856" x="387339"/>
            <a:ext cy="1423487" cx="1934720"/>
          </a:xfrm>
          <a:prstGeom prst="rect">
            <a:avLst/>
          </a:prstGeom>
        </p:spPr>
        <p:txBody>
          <a:bodyPr bIns="91425" rIns="91425" lIns="91425" tIns="91425" anchor="t" anchorCtr="0">
            <a:noAutofit/>
          </a:bodyPr>
          <a:lstStyle/>
          <a:p>
            <a:pPr>
              <a:buNone/>
            </a:pPr>
            <a:r>
              <a:rPr sz="1500" lang="en">
                <a:solidFill>
                  <a:srgbClr val="674EA7"/>
                </a:solidFill>
                <a:latin typeface="Lobster"/>
                <a:ea typeface="Lobster"/>
                <a:cs typeface="Lobster"/>
                <a:sym typeface="Lobster"/>
              </a:rPr>
              <a:t>king cyrus wrote his decree in 538 BCE on a small piece of baked clay shaped as a cylinder.</a:t>
            </a:r>
          </a:p>
        </p:txBody>
      </p:sp>
      <p:sp>
        <p:nvSpPr>
          <p:cNvPr id="61" name="Shape 61"/>
          <p:cNvSpPr/>
          <p:nvPr/>
        </p:nvSpPr>
        <p:spPr>
          <a:xfrm rot="498592">
            <a:off y="1268409" x="6589869"/>
            <a:ext cy="2257730" cx="2420311"/>
          </a:xfrm>
          <a:prstGeom prst="heart">
            <a:avLst/>
          </a:prstGeom>
          <a:solidFill>
            <a:srgbClr val="674EA7"/>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
        <p:nvSpPr>
          <p:cNvPr id="62" name="Shape 62"/>
          <p:cNvSpPr txBox="1"/>
          <p:nvPr/>
        </p:nvSpPr>
        <p:spPr>
          <a:xfrm rot="-228167">
            <a:off y="1544790" x="6947390"/>
            <a:ext cy="1780507" cx="2026461"/>
          </a:xfrm>
          <a:prstGeom prst="rect">
            <a:avLst/>
          </a:prstGeom>
          <a:noFill/>
        </p:spPr>
        <p:txBody>
          <a:bodyPr bIns="91425" rIns="91425" lIns="91425" tIns="91425" anchor="t" anchorCtr="0">
            <a:noAutofit/>
          </a:bodyPr>
          <a:lstStyle/>
          <a:p>
            <a:pPr rtl="0" lvl="0" indent="0" marL="0">
              <a:buNone/>
            </a:pPr>
            <a:r>
              <a:rPr sz="1600" lang="en">
                <a:solidFill>
                  <a:srgbClr val="549FFF"/>
                </a:solidFill>
                <a:latin typeface="Chewy"/>
                <a:ea typeface="Chewy"/>
                <a:cs typeface="Chewy"/>
                <a:sym typeface="Chewy"/>
              </a:rPr>
              <a:t>king cyrus      was king of Persia. He ruled over the jews in the most human way than      any other king.</a:t>
            </a:r>
          </a:p>
        </p:txBody>
      </p:sp>
      <p:sp>
        <p:nvSpPr>
          <p:cNvPr id="63" name="Shape 63"/>
          <p:cNvSpPr txBox="1"/>
          <p:nvPr/>
        </p:nvSpPr>
        <p:spPr>
          <a:xfrm rot="-708196">
            <a:off y="1519430" x="84926"/>
            <a:ext cy="1107838" cx="2664846"/>
          </a:xfrm>
          <a:prstGeom prst="rect">
            <a:avLst/>
          </a:prstGeom>
          <a:solidFill>
            <a:srgbClr val="65A8FF">
              <a:alpha val="20780"/>
            </a:srgbClr>
          </a:solidFill>
        </p:spPr>
        <p:txBody>
          <a:bodyPr bIns="91425" rIns="91425" lIns="91425" tIns="91425" anchor="t" anchorCtr="0">
            <a:noAutofit/>
          </a:bodyPr>
          <a:lstStyle/>
          <a:p>
            <a:pPr rtl="0" lvl="0" indent="-317500" marL="457200">
              <a:buClr>
                <a:srgbClr val="CA73E0"/>
              </a:buClr>
              <a:buSzPct val="100000"/>
              <a:buFont typeface="Arial"/>
              <a:buChar char="❖"/>
            </a:pPr>
            <a:r>
              <a:rPr lang="en">
                <a:solidFill>
                  <a:srgbClr val="CA73E0"/>
                </a:solidFill>
              </a:rPr>
              <a:t>Was written in Akkadian cuneiform script.</a:t>
            </a:r>
          </a:p>
          <a:p>
            <a:pPr rtl="0" lvl="0" indent="-317500" marL="457200">
              <a:buClr>
                <a:srgbClr val="CA73E0"/>
              </a:buClr>
              <a:buSzPct val="100000"/>
              <a:buFont typeface="Arial"/>
              <a:buChar char="❖"/>
            </a:pPr>
            <a:r>
              <a:rPr lang="en">
                <a:solidFill>
                  <a:srgbClr val="CA73E0"/>
                </a:solidFill>
              </a:rPr>
              <a:t>the cylinder is 22.5 centimeters x 10 centimeters.</a:t>
            </a:r>
            <a:r>
              <a:rPr lang="en"/>
              <a:t> </a:t>
            </a:r>
          </a:p>
        </p:txBody>
      </p:sp>
      <p:sp>
        <p:nvSpPr>
          <p:cNvPr id="64" name="Shape 64"/>
          <p:cNvSpPr txBox="1"/>
          <p:nvPr/>
        </p:nvSpPr>
        <p:spPr>
          <a:xfrm>
            <a:off y="1340525" x="2806725"/>
            <a:ext cy="36599" cx="854999"/>
          </a:xfrm>
          <a:prstGeom prst="rect">
            <a:avLst/>
          </a:prstGeom>
        </p:spPr>
        <p:txBody>
          <a:bodyPr bIns="91425" rIns="91425" lIns="91425" tIns="91425" anchor="t" anchorCtr="0">
            <a:noAutofit/>
          </a:bodyPr>
          <a:lstStyle/>
          <a:p/>
        </p:txBody>
      </p:sp>
      <p:sp>
        <p:nvSpPr>
          <p:cNvPr id="65" name="Shape 65"/>
          <p:cNvSpPr txBox="1"/>
          <p:nvPr/>
        </p:nvSpPr>
        <p:spPr>
          <a:xfrm>
            <a:off y="1435850" x="2810787"/>
            <a:ext cy="2761200" cx="3720600"/>
          </a:xfrm>
          <a:prstGeom prst="rect">
            <a:avLst/>
          </a:prstGeom>
        </p:spPr>
        <p:txBody>
          <a:bodyPr bIns="91425" rIns="91425" lIns="91425" tIns="91425" anchor="t" anchorCtr="0">
            <a:noAutofit/>
          </a:bodyPr>
          <a:lstStyle/>
          <a:p>
            <a:pPr rtl="0" lvl="0">
              <a:buNone/>
            </a:pPr>
            <a:r>
              <a:rPr u="sng" b="1" sz="1800" lang="en">
                <a:solidFill>
                  <a:srgbClr val="F5F5F5"/>
                </a:solidFill>
              </a:rPr>
              <a:t>The Decree</a:t>
            </a:r>
          </a:p>
          <a:p>
            <a:pPr rtl="0" lvl="0" indent="-317500" marL="457200">
              <a:buClr>
                <a:srgbClr val="549FFF"/>
              </a:buClr>
              <a:buSzPct val="100000"/>
              <a:buFont typeface="Arial"/>
              <a:buChar char="❖"/>
            </a:pPr>
            <a:r>
              <a:rPr lang="en">
                <a:solidFill>
                  <a:srgbClr val="549FFF"/>
                </a:solidFill>
              </a:rPr>
              <a:t>All jews are allowed to go back to Judea and rebuild the temple.</a:t>
            </a:r>
          </a:p>
          <a:p>
            <a:r>
              <a:t/>
            </a:r>
          </a:p>
          <a:p>
            <a:pPr rtl="0" lvl="0" indent="-317500" marL="457200">
              <a:buClr>
                <a:srgbClr val="549FFF"/>
              </a:buClr>
              <a:buSzPct val="100000"/>
              <a:buFont typeface="Arial"/>
              <a:buChar char="❖"/>
            </a:pPr>
            <a:r>
              <a:rPr lang="en">
                <a:solidFill>
                  <a:srgbClr val="549FFF"/>
                </a:solidFill>
              </a:rPr>
              <a:t>Cyrus gave the jews back the gold and silvers that nebuchadnezzar took from the jews. </a:t>
            </a:r>
          </a:p>
          <a:p>
            <a:r>
              <a:t/>
            </a:r>
          </a:p>
          <a:p>
            <a:pPr rtl="0" lvl="0" indent="-317500" marL="457200">
              <a:buClr>
                <a:srgbClr val="549FFF"/>
              </a:buClr>
              <a:buSzPct val="100000"/>
              <a:buFont typeface="Arial"/>
              <a:buChar char="❖"/>
            </a:pPr>
            <a:r>
              <a:rPr lang="en">
                <a:solidFill>
                  <a:srgbClr val="549FFF"/>
                </a:solidFill>
              </a:rPr>
              <a:t>This was said to be a miracle, that cryrus’ god marduk came to him in a dream and told him to make this decree. </a:t>
            </a:r>
          </a:p>
          <a:p>
            <a:r>
              <a:t/>
            </a:r>
          </a:p>
        </p:txBody>
      </p:sp>
      <p:pic>
        <p:nvPicPr>
          <p:cNvPr id="66" name="Shape 66"/>
          <p:cNvPicPr preferRelativeResize="0"/>
          <p:nvPr/>
        </p:nvPicPr>
        <p:blipFill>
          <a:blip r:embed="rId3"/>
          <a:stretch>
            <a:fillRect/>
          </a:stretch>
        </p:blipFill>
        <p:spPr>
          <a:xfrm>
            <a:off y="3783718" x="6080227"/>
            <a:ext cy="1271068" cx="2482549"/>
          </a:xfrm>
          <a:prstGeom prst="rect">
            <a:avLst/>
          </a:prstGeom>
        </p:spPr>
      </p:pic>
      <p:sp>
        <p:nvSpPr>
          <p:cNvPr id="67" name="Shape 67"/>
          <p:cNvSpPr/>
          <p:nvPr/>
        </p:nvSpPr>
        <p:spPr>
          <a:xfrm>
            <a:off y="92125" x="6832650"/>
            <a:ext cy="918648" cx="1993248"/>
          </a:xfrm>
          <a:prstGeom prst="cloud">
            <a:avLst/>
          </a:prstGeom>
          <a:solidFill>
            <a:srgbClr val="F5F5F5"/>
          </a:solidFill>
          <a:ln w="19050" cap="flat">
            <a:solidFill>
              <a:srgbClr val="FFFFFF"/>
            </a:solidFill>
            <a:prstDash val="solid"/>
            <a:round/>
            <a:headEnd w="med" len="med" type="none"/>
            <a:tailEnd w="med" len="med" type="none"/>
          </a:ln>
        </p:spPr>
        <p:txBody>
          <a:bodyPr bIns="91425" rIns="91425" lIns="91425" tIns="91425" anchor="ctr" anchorCtr="0">
            <a:noAutofit/>
          </a:bodyPr>
          <a:lstStyle/>
          <a:p>
            <a:pPr>
              <a:buNone/>
            </a:pPr>
            <a:r>
              <a:rPr sz="1800" lang="en">
                <a:solidFill>
                  <a:srgbClr val="9900FF"/>
                </a:solidFill>
              </a:rPr>
              <a:t>By: </a:t>
            </a:r>
            <a:r>
              <a:rPr sz="1800" lang="en">
                <a:solidFill>
                  <a:srgbClr val="549FFF"/>
                </a:solidFill>
              </a:rPr>
              <a:t>Rachel Dabah</a:t>
            </a:r>
          </a:p>
        </p:txBody>
      </p:sp>
    </p:spTree>
  </p:cSld>
  <p:clrMapOvr>
    <a:masterClrMapping/>
  </p:clrMapOvr>
  <mc:AlternateContent>
    <mc:Choice Requires="p14">
      <p:transition spd="slow">
        <p14:prism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222222"/>
        </a:solidFill>
      </p:bgPr>
    </p:bg>
    <p:spTree>
      <p:nvGrpSpPr>
        <p:cNvPr id="71" name="Shape 71"/>
        <p:cNvGrpSpPr/>
        <p:nvPr/>
      </p:nvGrpSpPr>
      <p:grpSpPr>
        <a:xfrm>
          <a:off y="0" x="0"/>
          <a:ext cy="0" cx="0"/>
          <a:chOff y="0" x="0"/>
          <a:chExt cy="0" cx="0"/>
        </a:xfrm>
      </p:grpSpPr>
      <p:sp>
        <p:nvSpPr>
          <p:cNvPr id="72" name="Shape 72"/>
          <p:cNvSpPr/>
          <p:nvPr/>
        </p:nvSpPr>
        <p:spPr>
          <a:xfrm>
            <a:off y="1341522" x="0"/>
            <a:ext cy="2048925" cx="2687425"/>
          </a:xfrm>
          <a:prstGeom prst="flowChartPreparation">
            <a:avLst/>
          </a:prstGeom>
          <a:solidFill>
            <a:schemeClr val="accent6"/>
          </a:solidFill>
          <a:ln w="19050" cap="flat">
            <a:solidFill>
              <a:schemeClr val="accent6"/>
            </a:solidFill>
            <a:prstDash val="solid"/>
            <a:round/>
            <a:headEnd w="med" len="med" type="none"/>
            <a:tailEnd w="med" len="med" type="none"/>
          </a:ln>
        </p:spPr>
        <p:txBody>
          <a:bodyPr bIns="91425" rIns="91425" lIns="91425" tIns="91425" anchor="ctr" anchorCtr="0">
            <a:noAutofit/>
          </a:bodyPr>
          <a:lstStyle/>
          <a:p/>
        </p:txBody>
      </p:sp>
      <p:sp>
        <p:nvSpPr>
          <p:cNvPr id="73" name="Shape 73"/>
          <p:cNvSpPr txBox="1"/>
          <p:nvPr/>
        </p:nvSpPr>
        <p:spPr>
          <a:xfrm>
            <a:off y="1575150" x="190275"/>
            <a:ext cy="1815299" cx="2461500"/>
          </a:xfrm>
          <a:prstGeom prst="rect">
            <a:avLst/>
          </a:prstGeom>
        </p:spPr>
        <p:txBody>
          <a:bodyPr bIns="91425" rIns="91425" lIns="91425" tIns="91425" anchor="t" anchorCtr="0">
            <a:noAutofit/>
          </a:bodyPr>
          <a:lstStyle/>
          <a:p>
            <a:pPr rtl="0" lvl="0">
              <a:buNone/>
            </a:pPr>
            <a:r>
              <a:rPr sz="1700" lang="en">
                <a:solidFill>
                  <a:schemeClr val="lt1"/>
                </a:solidFill>
                <a:latin typeface="Trebuchet MS"/>
                <a:ea typeface="Trebuchet MS"/>
                <a:cs typeface="Trebuchet MS"/>
                <a:sym typeface="Trebuchet MS"/>
              </a:rPr>
              <a:t> The Jews of Bavel </a:t>
            </a:r>
          </a:p>
          <a:p>
            <a:pPr rtl="0" lvl="0">
              <a:buNone/>
            </a:pPr>
            <a:r>
              <a:rPr sz="1700" lang="en">
                <a:solidFill>
                  <a:schemeClr val="lt1"/>
                </a:solidFill>
                <a:latin typeface="Trebuchet MS"/>
                <a:ea typeface="Trebuchet MS"/>
                <a:cs typeface="Trebuchet MS"/>
                <a:sym typeface="Trebuchet MS"/>
              </a:rPr>
              <a:t>(mostly the poor)</a:t>
            </a:r>
          </a:p>
          <a:p>
            <a:pPr rtl="0" lvl="0">
              <a:buNone/>
            </a:pPr>
            <a:r>
              <a:rPr sz="1700" lang="en">
                <a:solidFill>
                  <a:schemeClr val="lt1"/>
                </a:solidFill>
                <a:latin typeface="Trebuchet MS"/>
                <a:ea typeface="Trebuchet MS"/>
                <a:cs typeface="Trebuchet MS"/>
                <a:sym typeface="Trebuchet MS"/>
              </a:rPr>
              <a:t>journeyed back to </a:t>
            </a:r>
          </a:p>
          <a:p>
            <a:pPr rtl="0" lvl="0">
              <a:buNone/>
            </a:pPr>
            <a:r>
              <a:rPr sz="1700" lang="en">
                <a:solidFill>
                  <a:schemeClr val="lt1"/>
                </a:solidFill>
                <a:latin typeface="Trebuchet MS"/>
                <a:ea typeface="Trebuchet MS"/>
                <a:cs typeface="Trebuchet MS"/>
                <a:sym typeface="Trebuchet MS"/>
              </a:rPr>
              <a:t>Judea with high hopes </a:t>
            </a:r>
          </a:p>
          <a:p>
            <a:pPr rtl="0" lvl="0">
              <a:buNone/>
            </a:pPr>
            <a:r>
              <a:rPr sz="1700" lang="en">
                <a:solidFill>
                  <a:schemeClr val="lt1"/>
                </a:solidFill>
                <a:latin typeface="Trebuchet MS"/>
                <a:ea typeface="Trebuchet MS"/>
                <a:cs typeface="Trebuchet MS"/>
                <a:sym typeface="Trebuchet MS"/>
              </a:rPr>
              <a:t>to rebuild the temple.</a:t>
            </a:r>
          </a:p>
        </p:txBody>
      </p:sp>
      <p:sp>
        <p:nvSpPr>
          <p:cNvPr id="74" name="Shape 74"/>
          <p:cNvSpPr txBox="1"/>
          <p:nvPr>
            <p:ph type="title"/>
          </p:nvPr>
        </p:nvSpPr>
        <p:spPr>
          <a:xfrm>
            <a:off y="248228" x="457200"/>
            <a:ext cy="994200" cx="8229600"/>
          </a:xfrm>
          <a:prstGeom prst="rect">
            <a:avLst/>
          </a:prstGeom>
        </p:spPr>
        <p:txBody>
          <a:bodyPr bIns="91425" rIns="91425" lIns="91425" tIns="91425" anchor="b" anchorCtr="0">
            <a:noAutofit/>
          </a:bodyPr>
          <a:lstStyle/>
          <a:p>
            <a:pPr rtl="0" lvl="0">
              <a:buClr>
                <a:schemeClr val="dk1"/>
              </a:buClr>
              <a:buSzPct val="34375"/>
              <a:buFont typeface="Arial"/>
              <a:buNone/>
            </a:pPr>
            <a:r>
              <a:rPr b="0" sz="3200" lang="en">
                <a:solidFill>
                  <a:schemeClr val="dk2"/>
                </a:solidFill>
              </a:rPr>
              <a:t>
</a:t>
            </a:r>
            <a:r>
              <a:rPr b="0" sz="3200" lang="en">
                <a:solidFill>
                  <a:schemeClr val="lt1"/>
                </a:solidFill>
                <a:latin typeface="Rock Salt"/>
                <a:ea typeface="Rock Salt"/>
                <a:cs typeface="Rock Salt"/>
                <a:sym typeface="Rock Salt"/>
              </a:rPr>
              <a:t>Shesshbesar </a:t>
            </a:r>
            <a:r>
              <a:rPr b="0" sz="3200" lang="en">
                <a:solidFill>
                  <a:srgbClr val="65A8FF"/>
                </a:solidFill>
                <a:latin typeface="Rock Salt"/>
                <a:ea typeface="Rock Salt"/>
                <a:cs typeface="Rock Salt"/>
                <a:sym typeface="Rock Salt"/>
              </a:rPr>
              <a:t>, </a:t>
            </a:r>
            <a:r>
              <a:rPr b="0" sz="3200" lang="en">
                <a:solidFill>
                  <a:schemeClr val="accent6"/>
                </a:solidFill>
                <a:latin typeface="Rock Salt"/>
                <a:ea typeface="Rock Salt"/>
                <a:cs typeface="Rock Salt"/>
                <a:sym typeface="Rock Salt"/>
              </a:rPr>
              <a:t>Zerubavel, </a:t>
            </a:r>
            <a:r>
              <a:rPr b="0" sz="3200" lang="en">
                <a:solidFill>
                  <a:schemeClr val="lt1"/>
                </a:solidFill>
                <a:latin typeface="Rock Salt"/>
                <a:ea typeface="Rock Salt"/>
                <a:cs typeface="Rock Salt"/>
                <a:sym typeface="Rock Salt"/>
              </a:rPr>
              <a:t>and</a:t>
            </a:r>
            <a:r>
              <a:rPr b="0" sz="3200" lang="en">
                <a:solidFill>
                  <a:schemeClr val="accent6"/>
                </a:solidFill>
                <a:latin typeface="Rock Salt"/>
                <a:ea typeface="Rock Salt"/>
                <a:cs typeface="Rock Salt"/>
                <a:sym typeface="Rock Salt"/>
              </a:rPr>
              <a:t> </a:t>
            </a:r>
            <a:r>
              <a:rPr b="0" sz="3200" lang="en">
                <a:solidFill>
                  <a:srgbClr val="65A8FF"/>
                </a:solidFill>
                <a:latin typeface="Rock Salt"/>
                <a:ea typeface="Rock Salt"/>
                <a:cs typeface="Rock Salt"/>
                <a:sym typeface="Rock Salt"/>
              </a:rPr>
              <a:t>the first Aliyah</a:t>
            </a:r>
            <a:r>
              <a:rPr lang="en">
                <a:solidFill>
                  <a:schemeClr val="accent6"/>
                </a:solidFill>
                <a:latin typeface="Rock Salt"/>
                <a:ea typeface="Rock Salt"/>
                <a:cs typeface="Rock Salt"/>
                <a:sym typeface="Rock Salt"/>
              </a:rPr>
              <a:t> </a:t>
            </a:r>
            <a:r>
              <a:rPr lang="en"/>
              <a:t> </a:t>
            </a:r>
          </a:p>
        </p:txBody>
      </p:sp>
      <p:sp>
        <p:nvSpPr>
          <p:cNvPr id="75" name="Shape 75"/>
          <p:cNvSpPr txBox="1"/>
          <p:nvPr/>
        </p:nvSpPr>
        <p:spPr>
          <a:xfrm>
            <a:off y="3638578" x="2178392"/>
            <a:ext cy="1290299" cx="2461500"/>
          </a:xfrm>
          <a:prstGeom prst="rect">
            <a:avLst/>
          </a:prstGeom>
          <a:solidFill>
            <a:srgbClr val="FFFFFF"/>
          </a:solidFill>
        </p:spPr>
        <p:txBody>
          <a:bodyPr bIns="91425" rIns="91425" lIns="91425" tIns="91425" anchor="t" anchorCtr="0">
            <a:noAutofit/>
          </a:bodyPr>
          <a:lstStyle/>
          <a:p>
            <a:pPr>
              <a:buNone/>
            </a:pPr>
            <a:r>
              <a:rPr b="1" sz="1800" lang="en">
                <a:solidFill>
                  <a:srgbClr val="549FFF"/>
                </a:solidFill>
                <a:latin typeface="Chewy"/>
                <a:ea typeface="Chewy"/>
                <a:cs typeface="Chewy"/>
                <a:sym typeface="Chewy"/>
              </a:rPr>
              <a:t>They faced desolate land, difficult living conditions, and trouble from the samaritans.</a:t>
            </a:r>
          </a:p>
        </p:txBody>
      </p:sp>
      <p:sp>
        <p:nvSpPr>
          <p:cNvPr id="76" name="Shape 76"/>
          <p:cNvSpPr/>
          <p:nvPr/>
        </p:nvSpPr>
        <p:spPr>
          <a:xfrm rot="5400000">
            <a:off y="972650" x="4706949"/>
            <a:ext cy="2374799" cx="2240700"/>
          </a:xfrm>
          <a:prstGeom prst="ellipse">
            <a:avLst/>
          </a:prstGeom>
          <a:solidFill>
            <a:srgbClr val="3E87FF"/>
          </a:solidFill>
          <a:ln w="19050" cap="flat">
            <a:solidFill>
              <a:srgbClr val="3E87FF"/>
            </a:solidFill>
            <a:prstDash val="solid"/>
            <a:round/>
            <a:headEnd w="med" len="med" type="none"/>
            <a:tailEnd w="med" len="med" type="none"/>
          </a:ln>
        </p:spPr>
        <p:txBody>
          <a:bodyPr bIns="91425" rIns="91425" lIns="91425" tIns="91425" anchor="ctr" anchorCtr="0">
            <a:noAutofit/>
          </a:bodyPr>
          <a:lstStyle/>
          <a:p/>
        </p:txBody>
      </p:sp>
      <p:sp>
        <p:nvSpPr>
          <p:cNvPr id="77" name="Shape 77"/>
          <p:cNvSpPr txBox="1"/>
          <p:nvPr/>
        </p:nvSpPr>
        <p:spPr>
          <a:xfrm>
            <a:off y="1341525" x="4894900"/>
            <a:ext cy="1407000" cx="2119800"/>
          </a:xfrm>
          <a:prstGeom prst="rect">
            <a:avLst/>
          </a:prstGeom>
        </p:spPr>
        <p:txBody>
          <a:bodyPr bIns="91425" rIns="91425" lIns="91425" tIns="91425" anchor="t" anchorCtr="0">
            <a:noAutofit/>
          </a:bodyPr>
          <a:lstStyle/>
          <a:p>
            <a:pPr>
              <a:buNone/>
            </a:pPr>
            <a:r>
              <a:rPr lang="en">
                <a:solidFill>
                  <a:schemeClr val="accent6"/>
                </a:solidFill>
                <a:latin typeface="Trebuchet MS"/>
                <a:ea typeface="Trebuchet MS"/>
                <a:cs typeface="Trebuchet MS"/>
                <a:sym typeface="Trebuchet MS"/>
              </a:rPr>
              <a:t>When zerubavel laid the foundation of the temple,the elders cried tears of sadness because they felt it wouldn’t compare in glory to the first.</a:t>
            </a:r>
          </a:p>
        </p:txBody>
      </p:sp>
      <p:sp>
        <p:nvSpPr>
          <p:cNvPr id="78" name="Shape 78"/>
          <p:cNvSpPr txBox="1"/>
          <p:nvPr/>
        </p:nvSpPr>
        <p:spPr>
          <a:xfrm rot="486108">
            <a:off y="3687524" x="5928080"/>
            <a:ext cy="1192394" cx="3007820"/>
          </a:xfrm>
          <a:prstGeom prst="rect">
            <a:avLst/>
          </a:prstGeom>
        </p:spPr>
        <p:txBody>
          <a:bodyPr bIns="91425" rIns="91425" lIns="91425" tIns="91425" anchor="t" anchorCtr="0">
            <a:noAutofit/>
          </a:bodyPr>
          <a:lstStyle/>
          <a:p>
            <a:pPr>
              <a:buNone/>
            </a:pPr>
            <a:r>
              <a:rPr sz="2400" lang="en">
                <a:solidFill>
                  <a:schemeClr val="lt1"/>
                </a:solidFill>
                <a:latin typeface="Trebuchet MS"/>
                <a:ea typeface="Trebuchet MS"/>
                <a:cs typeface="Trebuchet MS"/>
                <a:sym typeface="Trebuchet MS"/>
              </a:rPr>
              <a:t>In</a:t>
            </a:r>
            <a:r>
              <a:rPr b="1" sz="2400" lang="en">
                <a:solidFill>
                  <a:schemeClr val="lt1"/>
                </a:solidFill>
                <a:latin typeface="Trebuchet MS"/>
                <a:ea typeface="Trebuchet MS"/>
                <a:cs typeface="Trebuchet MS"/>
                <a:sym typeface="Trebuchet MS"/>
              </a:rPr>
              <a:t> 516 bce the 2nd temple was finally rebuilt.</a:t>
            </a:r>
          </a:p>
        </p:txBody>
      </p:sp>
      <p:sp>
        <p:nvSpPr>
          <p:cNvPr id="79" name="Shape 79"/>
          <p:cNvSpPr/>
          <p:nvPr/>
        </p:nvSpPr>
        <p:spPr>
          <a:xfrm rot="1127933">
            <a:off y="2082617" x="7751827"/>
            <a:ext cy="643315" cx="701944"/>
          </a:xfrm>
          <a:prstGeom prst="star4">
            <a:avLst>
              <a:gd fmla="val 12500" name="adj"/>
            </a:avLst>
          </a:prstGeom>
          <a:solidFill>
            <a:schemeClr val="accent6"/>
          </a:solidFill>
          <a:ln w="19050" cap="flat">
            <a:solidFill>
              <a:schemeClr val="accent6"/>
            </a:solidFill>
            <a:prstDash val="solid"/>
            <a:round/>
            <a:headEnd w="med" len="med" type="none"/>
            <a:tailEnd w="med" len="med" type="none"/>
          </a:ln>
        </p:spPr>
        <p:txBody>
          <a:bodyPr bIns="91425" rIns="91425" lIns="91425" tIns="91425" anchor="ctr" anchorCtr="0">
            <a:noAutofit/>
          </a:bodyPr>
          <a:lstStyle/>
          <a:p/>
        </p:txBody>
      </p:sp>
      <p:sp>
        <p:nvSpPr>
          <p:cNvPr id="80" name="Shape 80"/>
          <p:cNvSpPr/>
          <p:nvPr/>
        </p:nvSpPr>
        <p:spPr>
          <a:xfrm rot="1044113">
            <a:off y="3995680" x="517859"/>
            <a:ext cy="575945" cx="599855"/>
          </a:xfrm>
          <a:prstGeom prst="star4">
            <a:avLst>
              <a:gd fmla="val 12500" name="adj"/>
            </a:avLst>
          </a:prstGeom>
          <a:solidFill>
            <a:srgbClr val="3E87FF"/>
          </a:solidFill>
          <a:ln w="19050" cap="flat">
            <a:solidFill>
              <a:srgbClr val="3E87FF"/>
            </a:solidFill>
            <a:prstDash val="solid"/>
            <a:round/>
            <a:headEnd w="med" len="med" type="none"/>
            <a:tailEnd w="med" len="med" type="none"/>
          </a:ln>
        </p:spPr>
        <p:txBody>
          <a:bodyPr bIns="91425" rIns="91425" lIns="91425" tIns="91425" anchor="ctr" anchorCtr="0">
            <a:noAutofit/>
          </a:bodyPr>
          <a:lstStyle/>
          <a:p/>
        </p:txBody>
      </p:sp>
      <p:sp>
        <p:nvSpPr>
          <p:cNvPr id="81" name="Shape 81"/>
          <p:cNvSpPr/>
          <p:nvPr/>
        </p:nvSpPr>
        <p:spPr>
          <a:xfrm rot="677754">
            <a:off y="1736186" x="3285162"/>
            <a:ext cy="701782" cx="721373"/>
          </a:xfrm>
          <a:prstGeom prst="star4">
            <a:avLst>
              <a:gd fmla="val 12500" name="adj"/>
            </a:avLst>
          </a:prstGeom>
          <a:solidFill>
            <a:srgbClr val="FFFFFF"/>
          </a:solidFill>
          <a:ln w="19050" cap="flat">
            <a:solidFill>
              <a:srgbClr val="FFFFFF"/>
            </a:solidFill>
            <a:prstDash val="solid"/>
            <a:round/>
            <a:headEnd w="med" len="med" type="none"/>
            <a:tailEnd w="med" len="med" type="none"/>
          </a:ln>
        </p:spPr>
        <p:txBody>
          <a:bodyPr bIns="91425" rIns="91425" lIns="91425" tIns="91425" anchor="ctr" anchorCtr="0">
            <a:noAutofit/>
          </a:bodyPr>
          <a:lstStyle/>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y="0" x="0"/>
          <a:ext cy="0" cx="0"/>
          <a:chOff y="0" x="0"/>
          <a:chExt cy="0" cx="0"/>
        </a:xfrm>
      </p:grpSpPr>
      <p:sp>
        <p:nvSpPr>
          <p:cNvPr id="86" name="Shape 86"/>
          <p:cNvSpPr txBox="1"/>
          <p:nvPr>
            <p:ph type="ctrTitle"/>
          </p:nvPr>
        </p:nvSpPr>
        <p:spPr>
          <a:xfrm>
            <a:off y="96610" x="956390"/>
            <a:ext cy="1102500" cx="7050900"/>
          </a:xfrm>
          <a:prstGeom prst="rect">
            <a:avLst/>
          </a:prstGeom>
        </p:spPr>
        <p:txBody>
          <a:bodyPr bIns="91425" rIns="91425" lIns="91425" tIns="91425" anchor="b" anchorCtr="0">
            <a:noAutofit/>
          </a:bodyPr>
          <a:lstStyle/>
          <a:p>
            <a:pPr algn="l">
              <a:buNone/>
            </a:pPr>
            <a:r>
              <a:rPr lang="en"/>
              <a:t>       The samaritans</a:t>
            </a:r>
          </a:p>
        </p:txBody>
      </p:sp>
      <p:pic>
        <p:nvPicPr>
          <p:cNvPr id="87" name="Shape 87"/>
          <p:cNvPicPr preferRelativeResize="0"/>
          <p:nvPr/>
        </p:nvPicPr>
        <p:blipFill>
          <a:blip r:embed="rId3"/>
          <a:stretch>
            <a:fillRect/>
          </a:stretch>
        </p:blipFill>
        <p:spPr>
          <a:xfrm rot="498001">
            <a:off y="2154975" x="6202750"/>
            <a:ext cy="1052624" cx="1431199"/>
          </a:xfrm>
          <a:prstGeom prst="rect">
            <a:avLst/>
          </a:prstGeom>
          <a:noFill/>
          <a:ln>
            <a:noFill/>
          </a:ln>
        </p:spPr>
      </p:pic>
      <p:sp>
        <p:nvSpPr>
          <p:cNvPr id="88" name="Shape 88"/>
          <p:cNvSpPr/>
          <p:nvPr/>
        </p:nvSpPr>
        <p:spPr>
          <a:xfrm>
            <a:off y="3066875" x="2608700"/>
            <a:ext cy="953399" cx="1485299"/>
          </a:xfrm>
          <a:prstGeom prst="flowChartAlternateProcess">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
        <p:nvSpPr>
          <p:cNvPr id="89" name="Shape 89"/>
          <p:cNvSpPr txBox="1"/>
          <p:nvPr>
            <p:ph idx="1" type="subTitle"/>
          </p:nvPr>
        </p:nvSpPr>
        <p:spPr>
          <a:xfrm>
            <a:off y="1048857" x="860600"/>
            <a:ext cy="3658799" cx="7035899"/>
          </a:xfrm>
          <a:prstGeom prst="rect">
            <a:avLst/>
          </a:prstGeom>
          <a:solidFill>
            <a:srgbClr val="F9CB9C"/>
          </a:solidFill>
          <a:ln w="9525" cap="flat">
            <a:solidFill>
              <a:srgbClr val="000000"/>
            </a:solidFill>
            <a:prstDash val="solid"/>
            <a:round/>
            <a:headEnd w="med" len="med" type="none"/>
            <a:tailEnd w="med" len="med" type="none"/>
          </a:ln>
        </p:spPr>
        <p:txBody>
          <a:bodyPr bIns="91425" rIns="91425" lIns="91425" tIns="91425" anchor="t" anchorCtr="0">
            <a:noAutofit/>
          </a:bodyPr>
          <a:lstStyle/>
          <a:p>
            <a:pPr algn="l" rtl="0" lvl="0" indent="-317500" marL="457200">
              <a:buClr>
                <a:schemeClr val="dk1"/>
              </a:buClr>
              <a:buSzPct val="100000"/>
              <a:buFont typeface="Chewy"/>
              <a:buChar char="●"/>
            </a:pPr>
            <a:r>
              <a:rPr sz="1400" lang="en">
                <a:solidFill>
                  <a:srgbClr val="222222"/>
                </a:solidFill>
                <a:latin typeface="Chewy"/>
                <a:ea typeface="Chewy"/>
                <a:cs typeface="Chewy"/>
                <a:sym typeface="Chewy"/>
              </a:rPr>
              <a:t> The Samaritans had developed their own compromised version of Judaism.</a:t>
            </a:r>
          </a:p>
          <a:p>
            <a:r>
              <a:t/>
            </a:r>
          </a:p>
          <a:p>
            <a:pPr algn="l" rtl="0" lvl="0" indent="-317500" marL="457200">
              <a:buClr>
                <a:schemeClr val="dk1"/>
              </a:buClr>
              <a:buSzPct val="100000"/>
              <a:buFont typeface="Chewy"/>
              <a:buChar char="●"/>
            </a:pPr>
            <a:r>
              <a:rPr sz="1400" lang="en">
                <a:solidFill>
                  <a:srgbClr val="222222"/>
                </a:solidFill>
                <a:latin typeface="Chewy"/>
                <a:ea typeface="Chewy"/>
                <a:cs typeface="Chewy"/>
                <a:sym typeface="Chewy"/>
              </a:rPr>
              <a:t>The Samaritans still believed in the God of the Jews, but they worshiped at Mount Gerizim.  </a:t>
            </a:r>
          </a:p>
          <a:p>
            <a:r>
              <a:t/>
            </a:r>
          </a:p>
          <a:p>
            <a:pPr algn="l" rtl="0" lvl="0" indent="-317500" marL="457200">
              <a:buClr>
                <a:srgbClr val="000000"/>
              </a:buClr>
              <a:buSzPct val="100000"/>
              <a:buFont typeface="Chewy"/>
              <a:buChar char="●"/>
            </a:pPr>
            <a:r>
              <a:rPr sz="1400" lang="en">
                <a:solidFill>
                  <a:srgbClr val="000000"/>
                </a:solidFill>
                <a:latin typeface="Chewy"/>
                <a:ea typeface="Chewy"/>
                <a:cs typeface="Chewy"/>
                <a:sym typeface="Chewy"/>
              </a:rPr>
              <a:t>  The </a:t>
            </a:r>
            <a:r>
              <a:rPr sz="1400" lang="en">
                <a:solidFill>
                  <a:srgbClr val="000000"/>
                </a:solidFill>
                <a:latin typeface="Chewy"/>
                <a:ea typeface="Chewy"/>
                <a:cs typeface="Chewy"/>
                <a:sym typeface="Chewy"/>
                <a:hlinkClick r:id="rId4"/>
              </a:rPr>
              <a:t>Samaritan</a:t>
            </a:r>
            <a:r>
              <a:rPr sz="1400" lang="en">
                <a:solidFill>
                  <a:srgbClr val="000000"/>
                </a:solidFill>
                <a:latin typeface="Chewy"/>
                <a:ea typeface="Chewy"/>
                <a:cs typeface="Chewy"/>
                <a:sym typeface="Chewy"/>
              </a:rPr>
              <a:t> religious community still exists today.</a:t>
            </a:r>
          </a:p>
          <a:p>
            <a:r>
              <a:t/>
            </a:r>
          </a:p>
          <a:p>
            <a:pPr algn="l" rtl="0" lvl="0" indent="-317500" marL="457200">
              <a:buClr>
                <a:srgbClr val="000000"/>
              </a:buClr>
              <a:buSzPct val="100000"/>
              <a:buFont typeface="Chewy"/>
              <a:buChar char="●"/>
            </a:pPr>
            <a:r>
              <a:rPr sz="1400" lang="en">
                <a:solidFill>
                  <a:srgbClr val="222222"/>
                </a:solidFill>
                <a:latin typeface="Chewy"/>
                <a:ea typeface="Chewy"/>
                <a:cs typeface="Chewy"/>
                <a:sym typeface="Chewy"/>
              </a:rPr>
              <a:t>The Jews ultimately destroyed the Samaritan temple in 128 bc. </a:t>
            </a:r>
          </a:p>
          <a:p>
            <a:r>
              <a:t/>
            </a:r>
          </a:p>
          <a:p>
            <a:pPr algn="l" rtl="0" lvl="0" indent="-317500" marL="457200">
              <a:buClr>
                <a:srgbClr val="222222"/>
              </a:buClr>
              <a:buSzPct val="100000"/>
              <a:buFont typeface="Chewy"/>
              <a:buChar char="●"/>
            </a:pPr>
            <a:r>
              <a:rPr sz="1400" lang="en">
                <a:solidFill>
                  <a:srgbClr val="222222"/>
                </a:solidFill>
                <a:latin typeface="Chewy"/>
                <a:ea typeface="Chewy"/>
                <a:cs typeface="Chewy"/>
                <a:sym typeface="Chewy"/>
              </a:rPr>
              <a:t>The samaritans ancestors cannot be traced.</a:t>
            </a:r>
          </a:p>
          <a:p>
            <a:r>
              <a:t/>
            </a:r>
          </a:p>
          <a:p>
            <a:pPr algn="l" rtl="0" lvl="0" indent="-317500" marL="457200">
              <a:buClr>
                <a:srgbClr val="222222"/>
              </a:buClr>
              <a:buSzPct val="100000"/>
              <a:buFont typeface="Chewy"/>
              <a:buChar char="●"/>
            </a:pPr>
            <a:r>
              <a:rPr sz="1400" lang="en">
                <a:solidFill>
                  <a:srgbClr val="222222"/>
                </a:solidFill>
                <a:latin typeface="Chewy"/>
                <a:ea typeface="Chewy"/>
                <a:cs typeface="Chewy"/>
                <a:sym typeface="Chewy"/>
              </a:rPr>
              <a:t>In the mid 6th century The samaritans wanted to help rebuild the second beit hamikdash but zerubavel didn’t allow them too because he feared their foreign influenece.</a:t>
            </a:r>
          </a:p>
          <a:p>
            <a:r>
              <a:t/>
            </a:r>
          </a:p>
          <a:p>
            <a:r>
              <a:t/>
            </a:r>
          </a:p>
          <a:p>
            <a:r>
              <a:t/>
            </a:r>
          </a:p>
          <a:p>
            <a:r>
              <a:t/>
            </a:r>
          </a:p>
          <a:p>
            <a:r>
              <a:t/>
            </a:r>
          </a:p>
          <a:p>
            <a:r>
              <a:t/>
            </a:r>
          </a:p>
        </p:txBody>
      </p:sp>
      <p:pic>
        <p:nvPicPr>
          <p:cNvPr id="90" name="Shape 90"/>
          <p:cNvPicPr preferRelativeResize="0"/>
          <p:nvPr/>
        </p:nvPicPr>
        <p:blipFill>
          <a:blip r:embed="rId5"/>
          <a:stretch>
            <a:fillRect/>
          </a:stretch>
        </p:blipFill>
        <p:spPr>
          <a:xfrm>
            <a:off y="2095975" x="6122537"/>
            <a:ext cy="1170625" cx="1591626"/>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900FF"/>
        </a:solidFill>
      </p:bgPr>
    </p:bg>
    <p:spTree>
      <p:nvGrpSpPr>
        <p:cNvPr id="94" name="Shape 94"/>
        <p:cNvGrpSpPr/>
        <p:nvPr/>
      </p:nvGrpSpPr>
      <p:grpSpPr>
        <a:xfrm>
          <a:off y="0" x="0"/>
          <a:ext cy="0" cx="0"/>
          <a:chOff y="0" x="0"/>
          <a:chExt cy="0" cx="0"/>
        </a:xfrm>
      </p:grpSpPr>
      <p:sp>
        <p:nvSpPr>
          <p:cNvPr id="95" name="Shape 95"/>
          <p:cNvSpPr txBox="1"/>
          <p:nvPr>
            <p:ph idx="1" type="body"/>
          </p:nvPr>
        </p:nvSpPr>
        <p:spPr>
          <a:xfrm>
            <a:off y="1200175" x="457200"/>
            <a:ext cy="3588299" cx="8229600"/>
          </a:xfrm>
          <a:prstGeom prst="rect">
            <a:avLst/>
          </a:prstGeom>
          <a:noFill/>
        </p:spPr>
        <p:txBody>
          <a:bodyPr bIns="91425" rIns="91425" lIns="91425" tIns="91425" anchor="t" anchorCtr="0">
            <a:noAutofit/>
          </a:bodyPr>
          <a:lstStyle/>
          <a:p>
            <a:pPr rtl="0" lvl="0" indent="-304800" marL="457200">
              <a:buClr>
                <a:srgbClr val="F5F5F5"/>
              </a:buClr>
              <a:buSzPct val="100000"/>
              <a:buFont typeface="Trebuchet MS"/>
              <a:buChar char="★"/>
            </a:pPr>
            <a:r>
              <a:rPr sz="1200" lang="en">
                <a:solidFill>
                  <a:srgbClr val="F5F5F5"/>
                </a:solidFill>
              </a:rPr>
              <a:t>Ahashverosh had a party in persia and he killed his wife because she refused to come.</a:t>
            </a:r>
          </a:p>
          <a:p>
            <a:pPr rtl="0" lvl="0" indent="-304800" marL="457200">
              <a:buClr>
                <a:srgbClr val="F5F5F5"/>
              </a:buClr>
              <a:buSzPct val="100000"/>
              <a:buFont typeface="Trebuchet MS"/>
              <a:buChar char="★"/>
            </a:pPr>
            <a:r>
              <a:rPr sz="1200" lang="en">
                <a:solidFill>
                  <a:srgbClr val="F5F5F5"/>
                </a:solidFill>
              </a:rPr>
              <a:t>Ahashverosh had to look for a new wife so he sent out people to gather up all the pretty girls.</a:t>
            </a:r>
          </a:p>
          <a:p>
            <a:pPr rtl="0" lvl="0" indent="-304800" marL="457200">
              <a:buClr>
                <a:srgbClr val="F5F5F5"/>
              </a:buClr>
              <a:buSzPct val="100000"/>
              <a:buFont typeface="Trebuchet MS"/>
              <a:buChar char="★"/>
            </a:pPr>
            <a:r>
              <a:rPr sz="1200" lang="en">
                <a:solidFill>
                  <a:srgbClr val="F5F5F5"/>
                </a:solidFill>
              </a:rPr>
              <a:t>Esther was a jewish girl who lived with her uncle mordechai. She hid from the people every time they would come, but one day they found her.</a:t>
            </a:r>
          </a:p>
          <a:p>
            <a:pPr rtl="0" lvl="0" indent="-304800" marL="457200">
              <a:buClr>
                <a:srgbClr val="F5F5F5"/>
              </a:buClr>
              <a:buSzPct val="100000"/>
              <a:buFont typeface="Trebuchet MS"/>
              <a:buChar char="★"/>
            </a:pPr>
            <a:r>
              <a:rPr sz="1200" lang="en">
                <a:solidFill>
                  <a:srgbClr val="F5F5F5"/>
                </a:solidFill>
              </a:rPr>
              <a:t>When they brought her to Ahashverosh, he picked her right away because she was beautiful.</a:t>
            </a:r>
          </a:p>
          <a:p>
            <a:pPr rtl="0" lvl="0" indent="-304800" marL="457200">
              <a:buClr>
                <a:srgbClr val="F5F5F5"/>
              </a:buClr>
              <a:buSzPct val="100000"/>
              <a:buFont typeface="Trebuchet MS"/>
              <a:buChar char="★"/>
            </a:pPr>
            <a:r>
              <a:rPr sz="1200" lang="en">
                <a:solidFill>
                  <a:srgbClr val="F5F5F5"/>
                </a:solidFill>
              </a:rPr>
              <a:t>Esther had to hide the fact that she was jewish because the kings assistant haman wanted to kill all the jews.</a:t>
            </a:r>
          </a:p>
          <a:p>
            <a:pPr rtl="0" lvl="0" indent="-304800" marL="457200">
              <a:buClr>
                <a:srgbClr val="F5F5F5"/>
              </a:buClr>
              <a:buSzPct val="100000"/>
              <a:buFont typeface="Trebuchet MS"/>
              <a:buChar char="★"/>
            </a:pPr>
            <a:r>
              <a:rPr sz="1200" lang="en">
                <a:solidFill>
                  <a:srgbClr val="F5F5F5"/>
                </a:solidFill>
              </a:rPr>
              <a:t>Haman made a raffle to find out what day he will be killing the jews and he took the kings ring to stamp it and then they sent it out all the jews were scared.</a:t>
            </a:r>
          </a:p>
          <a:p>
            <a:pPr rtl="0" lvl="0" indent="-304800" marL="457200">
              <a:buClr>
                <a:srgbClr val="F5F5F5"/>
              </a:buClr>
              <a:buSzPct val="100000"/>
              <a:buFont typeface="Trebuchet MS"/>
              <a:buChar char="★"/>
            </a:pPr>
            <a:r>
              <a:rPr sz="1200" lang="en">
                <a:solidFill>
                  <a:srgbClr val="F5F5F5"/>
                </a:solidFill>
              </a:rPr>
              <a:t>Esther had a different maid everyday and she named them a name for everyday of the week so she knew when friday was coming.</a:t>
            </a:r>
          </a:p>
          <a:p>
            <a:pPr rtl="0" lvl="0" indent="-304800" marL="457200">
              <a:buClr>
                <a:srgbClr val="F5F5F5"/>
              </a:buClr>
              <a:buSzPct val="100000"/>
              <a:buFont typeface="Trebuchet MS"/>
              <a:buChar char="★"/>
            </a:pPr>
            <a:r>
              <a:rPr sz="1200" lang="en">
                <a:solidFill>
                  <a:srgbClr val="F5F5F5"/>
                </a:solidFill>
              </a:rPr>
              <a:t>One day mordechai wanted to sneak into the palace to talk to Esther and he overheard 2 men talking about wanting to kill the king so mordehai told king Ahashverosh and he killed them right away, because he killed them he told the king he was rewarded with a prize. the prize was chosen by haman because he thought the prize was for him but it turns out being the opposite.</a:t>
            </a:r>
          </a:p>
          <a:p>
            <a:pPr rtl="0" lvl="0" indent="-304800" marL="457200">
              <a:buClr>
                <a:srgbClr val="F5F5F5"/>
              </a:buClr>
              <a:buSzPct val="100000"/>
              <a:buFont typeface="Trebuchet MS"/>
              <a:buChar char="★"/>
            </a:pPr>
            <a:r>
              <a:rPr sz="1200" lang="en">
                <a:solidFill>
                  <a:srgbClr val="F5F5F5"/>
                </a:solidFill>
              </a:rPr>
              <a:t>It came to the day when haman wanted to kill the jews so esther fasted and made all the other jews fast and instead of the jews dying haman died.</a:t>
            </a:r>
          </a:p>
          <a:p>
            <a:pPr rtl="0" lvl="0" indent="-304800" marL="457200">
              <a:buClr>
                <a:srgbClr val="F5F5F5"/>
              </a:buClr>
              <a:buSzPct val="100000"/>
              <a:buFont typeface="Trebuchet MS"/>
              <a:buChar char="★"/>
            </a:pPr>
            <a:r>
              <a:rPr sz="1200" lang="en">
                <a:solidFill>
                  <a:srgbClr val="F5F5F5"/>
                </a:solidFill>
              </a:rPr>
              <a:t>The son of esther and ahashverosh was darius. king darius helped build the second bet hamikdash.</a:t>
            </a:r>
          </a:p>
          <a:p>
            <a:r>
              <a:t/>
            </a:r>
          </a:p>
        </p:txBody>
      </p:sp>
      <p:sp>
        <p:nvSpPr>
          <p:cNvPr id="96" name="Shape 96"/>
          <p:cNvSpPr txBox="1"/>
          <p:nvPr>
            <p:ph type="title"/>
          </p:nvPr>
        </p:nvSpPr>
        <p:spPr>
          <a:xfrm>
            <a:off y="205978" x="457200"/>
            <a:ext cy="994200" cx="8229600"/>
          </a:xfrm>
          <a:prstGeom prst="rect">
            <a:avLst/>
          </a:prstGeom>
          <a:noFill/>
          <a:ln>
            <a:noFill/>
          </a:ln>
        </p:spPr>
        <p:txBody>
          <a:bodyPr bIns="91425" rIns="91425" lIns="91425" tIns="91425" anchor="b" anchorCtr="0">
            <a:noAutofit/>
          </a:bodyPr>
          <a:lstStyle/>
          <a:p>
            <a:pPr>
              <a:buNone/>
            </a:pPr>
            <a:r>
              <a:rPr lang="en">
                <a:solidFill>
                  <a:srgbClr val="F5F5F5"/>
                </a:solidFill>
              </a:rPr>
              <a:t>The Story of Purim </a:t>
            </a:r>
          </a:p>
        </p:txBody>
      </p:sp>
      <p:pic>
        <p:nvPicPr>
          <p:cNvPr id="97" name="Shape 97"/>
          <p:cNvPicPr preferRelativeResize="0"/>
          <p:nvPr/>
        </p:nvPicPr>
        <p:blipFill>
          <a:blip r:embed="rId3"/>
          <a:stretch>
            <a:fillRect/>
          </a:stretch>
        </p:blipFill>
        <p:spPr>
          <a:xfrm>
            <a:off y="64575" x="7702925"/>
            <a:ext cy="1553899" cx="1274424"/>
          </a:xfrm>
          <a:prstGeom prst="rect">
            <a:avLst/>
          </a:prstGeom>
          <a:noFill/>
          <a:ln>
            <a:noFill/>
          </a:ln>
        </p:spPr>
      </p:pic>
      <p:sp>
        <p:nvSpPr>
          <p:cNvPr id="98" name="Shape 98"/>
          <p:cNvSpPr/>
          <p:nvPr/>
        </p:nvSpPr>
        <p:spPr>
          <a:xfrm>
            <a:off y="205975" x="5167825"/>
            <a:ext cy="473424" cx="2095499"/>
          </a:xfrm>
          <a:custGeom>
            <a:pathLst>
              <a:path w="6411" extrusionOk="0" h="926">
                <a:moveTo>
                  <a:pt y="0" x="6322"/>
                </a:moveTo>
                <a:lnTo>
                  <a:pt y="101" x="6322"/>
                </a:lnTo>
                <a:lnTo>
                  <a:pt y="101" x="6410"/>
                </a:lnTo>
                <a:lnTo>
                  <a:pt y="0" x="6410"/>
                </a:lnTo>
                <a:close/>
                <a:moveTo>
                  <a:pt y="258" x="5963"/>
                </a:moveTo>
                <a:cubicBezTo>
                  <a:pt y="258" x="6003"/>
                  <a:pt y="274" x="6037"/>
                  <a:pt y="306" x="6065"/>
                </a:cubicBezTo>
                <a:cubicBezTo>
                  <a:pt y="338" x="6093"/>
                  <a:pt y="386" x="6107"/>
                  <a:pt y="450" x="6107"/>
                </a:cubicBezTo>
                <a:cubicBezTo>
                  <a:pt y="516" x="6107"/>
                  <a:pt y="565" x="6093"/>
                  <a:pt y="596" x="6066"/>
                </a:cubicBezTo>
                <a:cubicBezTo>
                  <a:pt y="627" x="6039"/>
                  <a:pt y="643" x="6005"/>
                  <a:pt y="643" x="5964"/>
                </a:cubicBezTo>
                <a:cubicBezTo>
                  <a:pt y="643" x="5924"/>
                  <a:pt y="627" x="5890"/>
                  <a:pt y="596" x="5863"/>
                </a:cubicBezTo>
                <a:cubicBezTo>
                  <a:pt y="564" x="5836"/>
                  <a:pt y="515" x="5822"/>
                  <a:pt y="447" x="5822"/>
                </a:cubicBezTo>
                <a:cubicBezTo>
                  <a:pt y="384" x="5822"/>
                  <a:pt y="337" x="5836"/>
                  <a:pt y="305" x="5863"/>
                </a:cubicBezTo>
                <a:cubicBezTo>
                  <a:pt y="274" x="5891"/>
                  <a:pt y="258" x="5924"/>
                  <a:pt y="258" x="5963"/>
                </a:cubicBezTo>
                <a:close/>
                <a:moveTo>
                  <a:pt y="455" x="2650"/>
                </a:moveTo>
                <a:lnTo>
                  <a:pt y="487" x="2650"/>
                </a:lnTo>
                <a:cubicBezTo>
                  <a:pt y="526" x="2650"/>
                  <a:pt y="555" x="2646"/>
                  <a:pt y="575" x="2636"/>
                </a:cubicBezTo>
                <a:cubicBezTo>
                  <a:pt y="601" x="2624"/>
                  <a:pt y="621" x="2604"/>
                  <a:pt y="636" x="2578"/>
                </a:cubicBezTo>
                <a:cubicBezTo>
                  <a:pt y="651" x="2552"/>
                  <a:pt y="658" x="2522"/>
                  <a:pt y="658" x="2488"/>
                </a:cubicBezTo>
                <a:cubicBezTo>
                  <a:pt y="658" x="2454"/>
                  <a:pt y="650" x="2428"/>
                  <a:pt y="635" x="2410"/>
                </a:cubicBezTo>
                <a:cubicBezTo>
                  <a:pt y="619" x="2392"/>
                  <a:pt y="600" x="2383"/>
                  <a:pt y="576" x="2383"/>
                </a:cubicBezTo>
                <a:cubicBezTo>
                  <a:pt y="561" x="2383"/>
                  <a:pt y="547" x="2387"/>
                  <a:pt y="534" x="2395"/>
                </a:cubicBezTo>
                <a:cubicBezTo>
                  <a:pt y="522" x="2404"/>
                  <a:pt y="512" x="2415"/>
                  <a:pt y="506" x="2430"/>
                </a:cubicBezTo>
                <a:cubicBezTo>
                  <a:pt y="499" x="2445"/>
                  <a:pt y="493" x="2471"/>
                  <a:pt y="488" x="2507"/>
                </a:cubicBezTo>
                <a:cubicBezTo>
                  <a:pt y="479" x="2571"/>
                  <a:pt y="468" x="2618"/>
                  <a:pt y="455" x="2650"/>
                </a:cubicBezTo>
                <a:close/>
                <a:moveTo>
                  <a:pt y="455" x="4151"/>
                </a:moveTo>
                <a:lnTo>
                  <a:pt y="487" x="4151"/>
                </a:lnTo>
                <a:cubicBezTo>
                  <a:pt y="526" x="4151"/>
                  <a:pt y="555" x="4147"/>
                  <a:pt y="575" x="4137"/>
                </a:cubicBezTo>
                <a:cubicBezTo>
                  <a:pt y="601" x="4125"/>
                  <a:pt y="621" x="4105"/>
                  <a:pt y="636" x="4079"/>
                </a:cubicBezTo>
                <a:cubicBezTo>
                  <a:pt y="651" x="4053"/>
                  <a:pt y="658" x="4023"/>
                  <a:pt y="658" x="3989"/>
                </a:cubicBezTo>
                <a:cubicBezTo>
                  <a:pt y="658" x="3955"/>
                  <a:pt y="650" x="3929"/>
                  <a:pt y="635" x="3911"/>
                </a:cubicBezTo>
                <a:cubicBezTo>
                  <a:pt y="619" x="3893"/>
                  <a:pt y="600" x="3884"/>
                  <a:pt y="576" x="3884"/>
                </a:cubicBezTo>
                <a:cubicBezTo>
                  <a:pt y="561" x="3884"/>
                  <a:pt y="547" x="3888"/>
                  <a:pt y="534" x="3896"/>
                </a:cubicBezTo>
                <a:cubicBezTo>
                  <a:pt y="522" x="3905"/>
                  <a:pt y="512" x="3916"/>
                  <a:pt y="506" x="3931"/>
                </a:cubicBezTo>
                <a:cubicBezTo>
                  <a:pt y="499" x="3946"/>
                  <a:pt y="493" x="3972"/>
                  <a:pt y="488" x="4008"/>
                </a:cubicBezTo>
                <a:cubicBezTo>
                  <a:pt y="479" x="4072"/>
                  <a:pt y="468" x="4119"/>
                  <a:pt y="455" x="4151"/>
                </a:cubicBezTo>
                <a:close/>
                <a:moveTo>
                  <a:pt y="455" x="5541"/>
                </a:moveTo>
                <a:lnTo>
                  <a:pt y="487" x="5541"/>
                </a:lnTo>
                <a:cubicBezTo>
                  <a:pt y="526" x="5541"/>
                  <a:pt y="555" x="5536"/>
                  <a:pt y="575" x="5526"/>
                </a:cubicBezTo>
                <a:cubicBezTo>
                  <a:pt y="601" x="5514"/>
                  <a:pt y="621" x="5495"/>
                  <a:pt y="636" x="5468"/>
                </a:cubicBezTo>
                <a:cubicBezTo>
                  <a:pt y="651" x="5442"/>
                  <a:pt y="658" x="5412"/>
                  <a:pt y="658" x="5378"/>
                </a:cubicBezTo>
                <a:cubicBezTo>
                  <a:pt y="658" x="5344"/>
                  <a:pt y="650" x="5318"/>
                  <a:pt y="635" x="5300"/>
                </a:cubicBezTo>
                <a:cubicBezTo>
                  <a:pt y="619" x="5282"/>
                  <a:pt y="600" x="5273"/>
                  <a:pt y="576" x="5273"/>
                </a:cubicBezTo>
                <a:cubicBezTo>
                  <a:pt y="561" x="5273"/>
                  <a:pt y="547" x="5277"/>
                  <a:pt y="534" x="5286"/>
                </a:cubicBezTo>
                <a:cubicBezTo>
                  <a:pt y="522" x="5294"/>
                  <a:pt y="512" x="5305"/>
                  <a:pt y="506" x="5320"/>
                </a:cubicBezTo>
                <a:cubicBezTo>
                  <a:pt y="499" x="5335"/>
                  <a:pt y="493" x="5361"/>
                  <a:pt y="488" x="5397"/>
                </a:cubicBezTo>
                <a:cubicBezTo>
                  <a:pt y="479" x="5461"/>
                  <a:pt y="468" x="5509"/>
                  <a:pt y="455" x="5541"/>
                </a:cubicBezTo>
                <a:close/>
                <a:moveTo>
                  <a:pt y="0" x="0"/>
                </a:moveTo>
                <a:lnTo>
                  <a:pt y="715" x="0"/>
                </a:lnTo>
                <a:lnTo>
                  <a:pt y="715" x="534"/>
                </a:lnTo>
                <a:lnTo>
                  <a:pt y="631" x="534"/>
                </a:lnTo>
                <a:lnTo>
                  <a:pt y="631" x="94"/>
                </a:lnTo>
                <a:lnTo>
                  <a:pt y="387" x="94"/>
                </a:lnTo>
                <a:lnTo>
                  <a:pt y="387" x="490"/>
                </a:lnTo>
                <a:lnTo>
                  <a:pt y="303" x="490"/>
                </a:lnTo>
                <a:lnTo>
                  <a:pt y="303" x="94"/>
                </a:lnTo>
                <a:lnTo>
                  <a:pt y="84" x="94"/>
                </a:lnTo>
                <a:lnTo>
                  <a:pt y="84" x="517"/>
                </a:lnTo>
                <a:lnTo>
                  <a:pt y="0" x="517"/>
                </a:lnTo>
                <a:close/>
                <a:moveTo>
                  <a:pt y="185" x="889"/>
                </a:moveTo>
                <a:cubicBezTo>
                  <a:pt y="185" x="855"/>
                  <a:pt y="193" x="824"/>
                  <a:pt y="208" x="797"/>
                </a:cubicBezTo>
                <a:cubicBezTo>
                  <a:pt y="224" x="770"/>
                  <a:pt y="244" x="748"/>
                  <a:pt y="270" x="732"/>
                </a:cubicBezTo>
                <a:lnTo>
                  <a:pt y="197" x="732"/>
                </a:lnTo>
                <a:lnTo>
                  <a:pt y="197" x="653"/>
                </a:lnTo>
                <a:lnTo>
                  <a:pt y="715" x="653"/>
                </a:lnTo>
                <a:lnTo>
                  <a:pt y="715" x="741"/>
                </a:lnTo>
                <a:lnTo>
                  <a:pt y="446" x="741"/>
                </a:lnTo>
                <a:cubicBezTo>
                  <a:pt y="399" x="741"/>
                  <a:pt y="363" x="746"/>
                  <a:pt y="338" x="755"/>
                </a:cubicBezTo>
                <a:cubicBezTo>
                  <a:pt y="313" x="765"/>
                  <a:pt y="294" x="780"/>
                  <a:pt y="281" x="801"/>
                </a:cubicBezTo>
                <a:cubicBezTo>
                  <a:pt y="268" x="822"/>
                  <a:pt y="261" x="845"/>
                  <a:pt y="261" x="870"/>
                </a:cubicBezTo>
                <a:cubicBezTo>
                  <a:pt y="261" x="902"/>
                  <a:pt y="271" x="926"/>
                  <a:pt y="291" x="940"/>
                </a:cubicBezTo>
                <a:cubicBezTo>
                  <a:pt y="310" x="954"/>
                  <a:pt y="339" x="961"/>
                  <a:pt y="378" x="961"/>
                </a:cubicBezTo>
                <a:lnTo>
                  <a:pt y="715" x="961"/>
                </a:lnTo>
                <a:lnTo>
                  <a:pt y="715" x="1049"/>
                </a:lnTo>
                <a:lnTo>
                  <a:pt y="414" x="1049"/>
                </a:lnTo>
                <a:cubicBezTo>
                  <a:pt y="361" x="1049"/>
                  <a:pt y="322" x="1061"/>
                  <a:pt y="298" x="1085"/>
                </a:cubicBezTo>
                <a:cubicBezTo>
                  <a:pt y="273" x="1110"/>
                  <a:pt y="261" x="1140"/>
                  <a:pt y="261" x="1176"/>
                </a:cubicBezTo>
                <a:cubicBezTo>
                  <a:pt y="261" x="1196"/>
                  <a:pt y="266" x="1214"/>
                  <a:pt y="275" x="1229"/>
                </a:cubicBezTo>
                <a:cubicBezTo>
                  <a:pt y="285" x="1244"/>
                  <a:pt y="297" x="1254"/>
                  <a:pt y="313" x="1260"/>
                </a:cubicBezTo>
                <a:cubicBezTo>
                  <a:pt y="328" x="1266"/>
                  <a:pt y="354" x="1269"/>
                  <a:pt y="389" x="1269"/>
                </a:cubicBezTo>
                <a:lnTo>
                  <a:pt y="715" x="1269"/>
                </a:lnTo>
                <a:lnTo>
                  <a:pt y="715" x="1356"/>
                </a:lnTo>
                <a:lnTo>
                  <a:pt y="359" x="1356"/>
                </a:lnTo>
                <a:cubicBezTo>
                  <a:pt y="300" x="1356"/>
                  <a:pt y="256" x="1342"/>
                  <a:pt y="228" x="1314"/>
                </a:cubicBezTo>
                <a:cubicBezTo>
                  <a:pt y="199" x="1287"/>
                  <a:pt y="185" x="1247"/>
                  <a:pt y="185" x="1196"/>
                </a:cubicBezTo>
                <a:cubicBezTo>
                  <a:pt y="185" x="1130"/>
                  <a:pt y="215" x="1077"/>
                  <a:pt y="276" x="1036"/>
                </a:cubicBezTo>
                <a:cubicBezTo>
                  <a:pt y="247" x="1026"/>
                  <a:pt y="225" x="1008"/>
                  <a:pt y="209" x="984"/>
                </a:cubicBezTo>
                <a:cubicBezTo>
                  <a:pt y="193" x="959"/>
                  <a:pt y="185" x="928"/>
                  <a:pt y="185" x="889"/>
                </a:cubicBezTo>
                <a:close/>
                <a:moveTo>
                  <a:pt y="185" x="1722"/>
                </a:moveTo>
                <a:cubicBezTo>
                  <a:pt y="185" x="1688"/>
                  <a:pt y="193" x="1657"/>
                  <a:pt y="208" x="1630"/>
                </a:cubicBezTo>
                <a:cubicBezTo>
                  <a:pt y="224" x="1603"/>
                  <a:pt y="244" x="1581"/>
                  <a:pt y="270" x="1565"/>
                </a:cubicBezTo>
                <a:lnTo>
                  <a:pt y="197" x="1565"/>
                </a:lnTo>
                <a:lnTo>
                  <a:pt y="197" x="1486"/>
                </a:lnTo>
                <a:lnTo>
                  <a:pt y="715" x="1486"/>
                </a:lnTo>
                <a:lnTo>
                  <a:pt y="715" x="1574"/>
                </a:lnTo>
                <a:lnTo>
                  <a:pt y="446" x="1574"/>
                </a:lnTo>
                <a:cubicBezTo>
                  <a:pt y="399" x="1574"/>
                  <a:pt y="363" x="1579"/>
                  <a:pt y="338" x="1588"/>
                </a:cubicBezTo>
                <a:cubicBezTo>
                  <a:pt y="313" x="1598"/>
                  <a:pt y="294" x="1613"/>
                  <a:pt y="281" x="1634"/>
                </a:cubicBezTo>
                <a:cubicBezTo>
                  <a:pt y="268" x="1655"/>
                  <a:pt y="261" x="1678"/>
                  <a:pt y="261" x="1703"/>
                </a:cubicBezTo>
                <a:cubicBezTo>
                  <a:pt y="261" x="1735"/>
                  <a:pt y="271" x="1759"/>
                  <a:pt y="291" x="1773"/>
                </a:cubicBezTo>
                <a:cubicBezTo>
                  <a:pt y="310" x="1787"/>
                  <a:pt y="339" x="1794"/>
                  <a:pt y="378" x="1794"/>
                </a:cubicBezTo>
                <a:lnTo>
                  <a:pt y="715" x="1794"/>
                </a:lnTo>
                <a:lnTo>
                  <a:pt y="715" x="1882"/>
                </a:lnTo>
                <a:lnTo>
                  <a:pt y="414" x="1882"/>
                </a:lnTo>
                <a:cubicBezTo>
                  <a:pt y="361" x="1882"/>
                  <a:pt y="322" x="1894"/>
                  <a:pt y="298" x="1918"/>
                </a:cubicBezTo>
                <a:cubicBezTo>
                  <a:pt y="273" x="1943"/>
                  <a:pt y="261" x="1973"/>
                  <a:pt y="261" x="2009"/>
                </a:cubicBezTo>
                <a:cubicBezTo>
                  <a:pt y="261" x="2029"/>
                  <a:pt y="266" x="2047"/>
                  <a:pt y="275" x="2062"/>
                </a:cubicBezTo>
                <a:cubicBezTo>
                  <a:pt y="285" x="2077"/>
                  <a:pt y="297" x="2087"/>
                  <a:pt y="313" x="2093"/>
                </a:cubicBezTo>
                <a:cubicBezTo>
                  <a:pt y="328" x="2099"/>
                  <a:pt y="354" x="2102"/>
                  <a:pt y="389" x="2102"/>
                </a:cubicBezTo>
                <a:lnTo>
                  <a:pt y="715" x="2102"/>
                </a:lnTo>
                <a:lnTo>
                  <a:pt y="715" x="2189"/>
                </a:lnTo>
                <a:lnTo>
                  <a:pt y="359" x="2189"/>
                </a:lnTo>
                <a:cubicBezTo>
                  <a:pt y="300" x="2189"/>
                  <a:pt y="256" x="2175"/>
                  <a:pt y="228" x="2147"/>
                </a:cubicBezTo>
                <a:cubicBezTo>
                  <a:pt y="199" x="2120"/>
                  <a:pt y="185" x="2080"/>
                  <a:pt y="185" x="2029"/>
                </a:cubicBezTo>
                <a:cubicBezTo>
                  <a:pt y="185" x="1963"/>
                  <a:pt y="215" x="1910"/>
                  <a:pt y="276" x="1869"/>
                </a:cubicBezTo>
                <a:cubicBezTo>
                  <a:pt y="247" x="1859"/>
                  <a:pt y="225" x="1841"/>
                  <a:pt y="209" x="1817"/>
                </a:cubicBezTo>
                <a:cubicBezTo>
                  <a:pt y="193" x="1792"/>
                  <a:pt y="185" x="1761"/>
                  <a:pt y="185" x="1722"/>
                </a:cubicBezTo>
                <a:close/>
                <a:moveTo>
                  <a:pt y="0" x="3161"/>
                </a:moveTo>
                <a:lnTo>
                  <a:pt y="715" x="3161"/>
                </a:lnTo>
                <a:lnTo>
                  <a:pt y="715" x="3255"/>
                </a:lnTo>
                <a:lnTo>
                  <a:pt y="467" x="3255"/>
                </a:lnTo>
                <a:lnTo>
                  <a:pt y="353" x="3373"/>
                </a:lnTo>
                <a:lnTo>
                  <a:pt y="715" x="3627"/>
                </a:lnTo>
                <a:lnTo>
                  <a:pt y="715" x="3752"/>
                </a:lnTo>
                <a:lnTo>
                  <a:pt y="290" x="3439"/>
                </a:lnTo>
                <a:lnTo>
                  <a:pt y="0" x="3739"/>
                </a:lnTo>
                <a:lnTo>
                  <a:pt y="0" x="3611"/>
                </a:lnTo>
                <a:lnTo>
                  <a:pt y="354" x="3255"/>
                </a:lnTo>
                <a:lnTo>
                  <a:pt y="0" x="3255"/>
                </a:lnTo>
                <a:close/>
                <a:moveTo>
                  <a:pt y="185" x="4612"/>
                </a:moveTo>
                <a:cubicBezTo>
                  <a:pt y="185" x="4578"/>
                  <a:pt y="193" x="4547"/>
                  <a:pt y="208" x="4520"/>
                </a:cubicBezTo>
                <a:cubicBezTo>
                  <a:pt y="224" x="4493"/>
                  <a:pt y="244" x="4471"/>
                  <a:pt y="270" x="4455"/>
                </a:cubicBezTo>
                <a:lnTo>
                  <a:pt y="197" x="4455"/>
                </a:lnTo>
                <a:lnTo>
                  <a:pt y="197" x="4376"/>
                </a:lnTo>
                <a:lnTo>
                  <a:pt y="715" x="4376"/>
                </a:lnTo>
                <a:lnTo>
                  <a:pt y="715" x="4464"/>
                </a:lnTo>
                <a:lnTo>
                  <a:pt y="446" x="4464"/>
                </a:lnTo>
                <a:cubicBezTo>
                  <a:pt y="399" x="4464"/>
                  <a:pt y="363" x="4469"/>
                  <a:pt y="338" x="4479"/>
                </a:cubicBezTo>
                <a:cubicBezTo>
                  <a:pt y="313" x="4488"/>
                  <a:pt y="294" x="4503"/>
                  <a:pt y="281" x="4524"/>
                </a:cubicBezTo>
                <a:cubicBezTo>
                  <a:pt y="268" x="4545"/>
                  <a:pt y="261" x="4568"/>
                  <a:pt y="261" x="4593"/>
                </a:cubicBezTo>
                <a:cubicBezTo>
                  <a:pt y="261" x="4625"/>
                  <a:pt y="271" x="4649"/>
                  <a:pt y="291" x="4663"/>
                </a:cubicBezTo>
                <a:cubicBezTo>
                  <a:pt y="310" x="4677"/>
                  <a:pt y="339" x="4685"/>
                  <a:pt y="378" x="4685"/>
                </a:cubicBezTo>
                <a:lnTo>
                  <a:pt y="715" x="4685"/>
                </a:lnTo>
                <a:lnTo>
                  <a:pt y="715" x="4772"/>
                </a:lnTo>
                <a:lnTo>
                  <a:pt y="414" x="4772"/>
                </a:lnTo>
                <a:cubicBezTo>
                  <a:pt y="361" x="4772"/>
                  <a:pt y="322" x="4784"/>
                  <a:pt y="298" x="4809"/>
                </a:cubicBezTo>
                <a:cubicBezTo>
                  <a:pt y="273" x="4833"/>
                  <a:pt y="261" x="4863"/>
                  <a:pt y="261" x="4899"/>
                </a:cubicBezTo>
                <a:cubicBezTo>
                  <a:pt y="261" x="4920"/>
                  <a:pt y="266" x="4937"/>
                  <a:pt y="275" x="4952"/>
                </a:cubicBezTo>
                <a:cubicBezTo>
                  <a:pt y="285" x="4967"/>
                  <a:pt y="297" x="4977"/>
                  <a:pt y="313" x="4983"/>
                </a:cubicBezTo>
                <a:cubicBezTo>
                  <a:pt y="328" x="4989"/>
                  <a:pt y="354" x="4992"/>
                  <a:pt y="389" x="4992"/>
                </a:cubicBezTo>
                <a:lnTo>
                  <a:pt y="715" x="4992"/>
                </a:lnTo>
                <a:lnTo>
                  <a:pt y="715" x="5079"/>
                </a:lnTo>
                <a:lnTo>
                  <a:pt y="359" x="5079"/>
                </a:lnTo>
                <a:cubicBezTo>
                  <a:pt y="300" x="5079"/>
                  <a:pt y="256" x="5065"/>
                  <a:pt y="228" x="5038"/>
                </a:cubicBezTo>
                <a:cubicBezTo>
                  <a:pt y="199" x="5010"/>
                  <a:pt y="185" x="4970"/>
                  <a:pt y="185" x="4919"/>
                </a:cubicBezTo>
                <a:cubicBezTo>
                  <a:pt y="185" x="4853"/>
                  <a:pt y="215" x="4800"/>
                  <a:pt y="276" x="4759"/>
                </a:cubicBezTo>
                <a:cubicBezTo>
                  <a:pt y="247" x="4749"/>
                  <a:pt y="225" x="4731"/>
                  <a:pt y="209" x="4707"/>
                </a:cubicBezTo>
                <a:cubicBezTo>
                  <a:pt y="193" x="4682"/>
                  <a:pt y="185" x="4651"/>
                  <a:pt y="185" x="4612"/>
                </a:cubicBezTo>
                <a:close/>
                <a:moveTo>
                  <a:pt y="197" x="6322"/>
                </a:moveTo>
                <a:lnTo>
                  <a:pt y="715" x="6322"/>
                </a:lnTo>
                <a:lnTo>
                  <a:pt y="715" x="6410"/>
                </a:lnTo>
                <a:lnTo>
                  <a:pt y="197" x="6410"/>
                </a:lnTo>
                <a:close/>
                <a:moveTo>
                  <a:pt y="185" x="2539"/>
                </a:moveTo>
                <a:cubicBezTo>
                  <a:pt y="185" x="2494"/>
                  <a:pt y="191" x="2455"/>
                  <a:pt y="203" x="2421"/>
                </a:cubicBezTo>
                <a:cubicBezTo>
                  <a:pt y="216" x="2387"/>
                  <a:pt y="233" x="2361"/>
                  <a:pt y="256" x="2343"/>
                </a:cubicBezTo>
                <a:cubicBezTo>
                  <a:pt y="278" x="2325"/>
                  <a:pt y="308" x="2312"/>
                  <a:pt y="345" x="2305"/>
                </a:cubicBezTo>
                <a:lnTo>
                  <a:pt y="356" x="2391"/>
                </a:lnTo>
                <a:cubicBezTo>
                  <a:pt y="320" x="2400"/>
                  <a:pt y="294" x="2415"/>
                  <a:pt y="280" x="2434"/>
                </a:cubicBezTo>
                <a:cubicBezTo>
                  <a:pt y="265" x="2454"/>
                  <a:pt y="258" x="2485"/>
                  <a:pt y="258" x="2526"/>
                </a:cubicBezTo>
                <a:cubicBezTo>
                  <a:pt y="258" x="2570"/>
                  <a:pt y="268" x="2604"/>
                  <a:pt y="288" x="2626"/>
                </a:cubicBezTo>
                <a:cubicBezTo>
                  <a:pt y="302" x="2643"/>
                  <a:pt y="327" x="2651"/>
                  <a:pt y="363" x="2651"/>
                </a:cubicBezTo>
                <a:cubicBezTo>
                  <a:pt y="367" x="2651"/>
                  <a:pt y="374" x="2651"/>
                  <a:pt y="386" x="2650"/>
                </a:cubicBezTo>
                <a:cubicBezTo>
                  <a:pt y="398" x="2617"/>
                  <a:pt y="408" x="2565"/>
                  <a:pt y="416" x="2494"/>
                </a:cubicBezTo>
                <a:cubicBezTo>
                  <a:pt y="421" x="2459"/>
                  <a:pt y="425" x="2433"/>
                  <a:pt y="430" x="2416"/>
                </a:cubicBezTo>
                <a:cubicBezTo>
                  <a:pt y="436" x="2392"/>
                  <a:pt y="446" x="2371"/>
                  <a:pt y="458" x="2352"/>
                </a:cubicBezTo>
                <a:cubicBezTo>
                  <a:pt y="471" x="2334"/>
                  <a:pt y="488" x="2318"/>
                  <a:pt y="509" x="2307"/>
                </a:cubicBezTo>
                <a:cubicBezTo>
                  <a:pt y="530" x="2295"/>
                  <a:pt y="553" x="2290"/>
                  <a:pt y="579" x="2290"/>
                </a:cubicBezTo>
                <a:cubicBezTo>
                  <a:pt y="622" x="2290"/>
                  <a:pt y="657" x="2305"/>
                  <a:pt y="685" x="2335"/>
                </a:cubicBezTo>
                <a:cubicBezTo>
                  <a:pt y="713" x="2366"/>
                  <a:pt y="727" x="2410"/>
                  <a:pt y="727" x="2467"/>
                </a:cubicBezTo>
                <a:cubicBezTo>
                  <a:pt y="727" x="2501"/>
                  <a:pt y="721" x="2534"/>
                  <a:pt y="710" x="2564"/>
                </a:cubicBezTo>
                <a:cubicBezTo>
                  <a:pt y="699" x="2594"/>
                  <a:pt y="679" x="2625"/>
                  <a:pt y="651" x="2658"/>
                </a:cubicBezTo>
                <a:cubicBezTo>
                  <a:pt y="676" x="2660"/>
                  <a:pt y="697" x="2666"/>
                  <a:pt y="715" x="2675"/>
                </a:cubicBezTo>
                <a:lnTo>
                  <a:pt y="715" x="2767"/>
                </a:lnTo>
                <a:cubicBezTo>
                  <a:pt y="695" x="2756"/>
                  <a:pt y="675" x="2749"/>
                  <a:pt y="653" x="2745"/>
                </a:cubicBezTo>
                <a:cubicBezTo>
                  <a:pt y="631" x="2741"/>
                  <a:pt y="580" x="2739"/>
                  <a:pt y="498" x="2739"/>
                </a:cubicBezTo>
                <a:lnTo>
                  <a:pt y="381" x="2739"/>
                </a:lnTo>
                <a:cubicBezTo>
                  <a:pt y="342" x="2739"/>
                  <a:pt y="315" x="2738"/>
                  <a:pt y="300" x="2735"/>
                </a:cubicBezTo>
                <a:cubicBezTo>
                  <a:pt y="276" x="2730"/>
                  <a:pt y="256" x="2721"/>
                  <a:pt y="240" x="2708"/>
                </a:cubicBezTo>
                <a:cubicBezTo>
                  <a:pt y="224" x="2694"/>
                  <a:pt y="211" x="2674"/>
                  <a:pt y="201" x="2646"/>
                </a:cubicBezTo>
                <a:cubicBezTo>
                  <a:pt y="190" x="2619"/>
                  <a:pt y="185" x="2583"/>
                  <a:pt y="185" x="2539"/>
                </a:cubicBezTo>
                <a:close/>
                <a:moveTo>
                  <a:pt y="185" x="4040"/>
                </a:moveTo>
                <a:cubicBezTo>
                  <a:pt y="185" x="3995"/>
                  <a:pt y="191" x="3956"/>
                  <a:pt y="203" x="3922"/>
                </a:cubicBezTo>
                <a:cubicBezTo>
                  <a:pt y="216" x="3888"/>
                  <a:pt y="233" x="3862"/>
                  <a:pt y="256" x="3844"/>
                </a:cubicBezTo>
                <a:cubicBezTo>
                  <a:pt y="278" x="3826"/>
                  <a:pt y="308" x="3813"/>
                  <a:pt y="345" x="3806"/>
                </a:cubicBezTo>
                <a:lnTo>
                  <a:pt y="356" x="3892"/>
                </a:lnTo>
                <a:cubicBezTo>
                  <a:pt y="320" x="3901"/>
                  <a:pt y="294" x="3916"/>
                  <a:pt y="280" x="3935"/>
                </a:cubicBezTo>
                <a:cubicBezTo>
                  <a:pt y="265" x="3955"/>
                  <a:pt y="258" x="3986"/>
                  <a:pt y="258" x="4027"/>
                </a:cubicBezTo>
                <a:cubicBezTo>
                  <a:pt y="258" x="4071"/>
                  <a:pt y="268" x="4104"/>
                  <a:pt y="288" x="4127"/>
                </a:cubicBezTo>
                <a:cubicBezTo>
                  <a:pt y="302" x="4144"/>
                  <a:pt y="327" x="4152"/>
                  <a:pt y="363" x="4152"/>
                </a:cubicBezTo>
                <a:cubicBezTo>
                  <a:pt y="367" x="4152"/>
                  <a:pt y="374" x="4152"/>
                  <a:pt y="386" x="4151"/>
                </a:cubicBezTo>
                <a:cubicBezTo>
                  <a:pt y="398" x="4118"/>
                  <a:pt y="408" x="4066"/>
                  <a:pt y="416" x="3995"/>
                </a:cubicBezTo>
                <a:cubicBezTo>
                  <a:pt y="421" x="3960"/>
                  <a:pt y="425" x="3934"/>
                  <a:pt y="430" x="3916"/>
                </a:cubicBezTo>
                <a:cubicBezTo>
                  <a:pt y="436" x="3893"/>
                  <a:pt y="446" x="3872"/>
                  <a:pt y="458" x="3853"/>
                </a:cubicBezTo>
                <a:cubicBezTo>
                  <a:pt y="471" x="3835"/>
                  <a:pt y="488" x="3819"/>
                  <a:pt y="509" x="3808"/>
                </a:cubicBezTo>
                <a:cubicBezTo>
                  <a:pt y="530" x="3796"/>
                  <a:pt y="553" x="3791"/>
                  <a:pt y="579" x="3791"/>
                </a:cubicBezTo>
                <a:cubicBezTo>
                  <a:pt y="622" x="3791"/>
                  <a:pt y="657" x="3806"/>
                  <a:pt y="685" x="3836"/>
                </a:cubicBezTo>
                <a:cubicBezTo>
                  <a:pt y="713" x="3867"/>
                  <a:pt y="727" x="3911"/>
                  <a:pt y="727" x="3968"/>
                </a:cubicBezTo>
                <a:cubicBezTo>
                  <a:pt y="727" x="4002"/>
                  <a:pt y="721" x="4035"/>
                  <a:pt y="710" x="4065"/>
                </a:cubicBezTo>
                <a:cubicBezTo>
                  <a:pt y="699" x="4095"/>
                  <a:pt y="679" x="4126"/>
                  <a:pt y="651" x="4159"/>
                </a:cubicBezTo>
                <a:cubicBezTo>
                  <a:pt y="676" x="4161"/>
                  <a:pt y="697" x="4167"/>
                  <a:pt y="715" x="4176"/>
                </a:cubicBezTo>
                <a:lnTo>
                  <a:pt y="715" x="4268"/>
                </a:lnTo>
                <a:cubicBezTo>
                  <a:pt y="695" x="4257"/>
                  <a:pt y="675" x="4250"/>
                  <a:pt y="653" x="4246"/>
                </a:cubicBezTo>
                <a:cubicBezTo>
                  <a:pt y="631" x="4242"/>
                  <a:pt y="580" x="4240"/>
                  <a:pt y="498" x="4240"/>
                </a:cubicBezTo>
                <a:lnTo>
                  <a:pt y="381" x="4240"/>
                </a:lnTo>
                <a:cubicBezTo>
                  <a:pt y="342" x="4240"/>
                  <a:pt y="315" x="4239"/>
                  <a:pt y="300" x="4236"/>
                </a:cubicBezTo>
                <a:cubicBezTo>
                  <a:pt y="276" x="4231"/>
                  <a:pt y="256" x="4222"/>
                  <a:pt y="240" x="4208"/>
                </a:cubicBezTo>
                <a:cubicBezTo>
                  <a:pt y="224" x="4195"/>
                  <a:pt y="211" x="4175"/>
                  <a:pt y="201" x="4147"/>
                </a:cubicBezTo>
                <a:cubicBezTo>
                  <a:pt y="190" x="4120"/>
                  <a:pt y="185" x="4084"/>
                  <a:pt y="185" x="4040"/>
                </a:cubicBezTo>
                <a:close/>
                <a:moveTo>
                  <a:pt y="185" x="5429"/>
                </a:moveTo>
                <a:cubicBezTo>
                  <a:pt y="185" x="5384"/>
                  <a:pt y="191" x="5345"/>
                  <a:pt y="203" x="5311"/>
                </a:cubicBezTo>
                <a:cubicBezTo>
                  <a:pt y="216" x="5277"/>
                  <a:pt y="233" x="5251"/>
                  <a:pt y="256" x="5233"/>
                </a:cubicBezTo>
                <a:cubicBezTo>
                  <a:pt y="278" x="5215"/>
                  <a:pt y="308" x="5203"/>
                  <a:pt y="345" x="5195"/>
                </a:cubicBezTo>
                <a:lnTo>
                  <a:pt y="356" x="5281"/>
                </a:lnTo>
                <a:cubicBezTo>
                  <a:pt y="320" x="5290"/>
                  <a:pt y="294" x="5305"/>
                  <a:pt y="280" x="5324"/>
                </a:cubicBezTo>
                <a:cubicBezTo>
                  <a:pt y="265" x="5344"/>
                  <a:pt y="258" x="5375"/>
                  <a:pt y="258" x="5416"/>
                </a:cubicBezTo>
                <a:cubicBezTo>
                  <a:pt y="258" x="5460"/>
                  <a:pt y="268" x="5494"/>
                  <a:pt y="288" x="5516"/>
                </a:cubicBezTo>
                <a:cubicBezTo>
                  <a:pt y="302" x="5533"/>
                  <a:pt y="327" x="5541"/>
                  <a:pt y="363" x="5541"/>
                </a:cubicBezTo>
                <a:cubicBezTo>
                  <a:pt y="367" x="5541"/>
                  <a:pt y="374" x="5541"/>
                  <a:pt y="386" x="5541"/>
                </a:cubicBezTo>
                <a:cubicBezTo>
                  <a:pt y="398" x="5507"/>
                  <a:pt y="408" x="5455"/>
                  <a:pt y="416" x="5384"/>
                </a:cubicBezTo>
                <a:cubicBezTo>
                  <a:pt y="421" x="5349"/>
                  <a:pt y="425" x="5323"/>
                  <a:pt y="430" x="5306"/>
                </a:cubicBezTo>
                <a:cubicBezTo>
                  <a:pt y="436" x="5282"/>
                  <a:pt y="446" x="5261"/>
                  <a:pt y="458" x="5242"/>
                </a:cubicBezTo>
                <a:cubicBezTo>
                  <a:pt y="471" x="5224"/>
                  <a:pt y="488" x="5209"/>
                  <a:pt y="509" x="5197"/>
                </a:cubicBezTo>
                <a:cubicBezTo>
                  <a:pt y="530" x="5185"/>
                  <a:pt y="553" x="5180"/>
                  <a:pt y="579" x="5180"/>
                </a:cubicBezTo>
                <a:cubicBezTo>
                  <a:pt y="622" x="5180"/>
                  <a:pt y="657" x="5195"/>
                  <a:pt y="685" x="5226"/>
                </a:cubicBezTo>
                <a:cubicBezTo>
                  <a:pt y="713" x="5256"/>
                  <a:pt y="727" x="5300"/>
                  <a:pt y="727" x="5357"/>
                </a:cubicBezTo>
                <a:cubicBezTo>
                  <a:pt y="727" x="5391"/>
                  <a:pt y="721" x="5424"/>
                  <a:pt y="710" x="5454"/>
                </a:cubicBezTo>
                <a:cubicBezTo>
                  <a:pt y="699" x="5484"/>
                  <a:pt y="679" x="5515"/>
                  <a:pt y="651" x="5548"/>
                </a:cubicBezTo>
                <a:cubicBezTo>
                  <a:pt y="676" x="5550"/>
                  <a:pt y="697" x="5556"/>
                  <a:pt y="715" x="5565"/>
                </a:cubicBezTo>
                <a:lnTo>
                  <a:pt y="715" x="5657"/>
                </a:lnTo>
                <a:cubicBezTo>
                  <a:pt y="695" x="5646"/>
                  <a:pt y="675" x="5639"/>
                  <a:pt y="653" x="5635"/>
                </a:cubicBezTo>
                <a:cubicBezTo>
                  <a:pt y="631" x="5631"/>
                  <a:pt y="580" x="5629"/>
                  <a:pt y="498" x="5629"/>
                </a:cubicBezTo>
                <a:lnTo>
                  <a:pt y="381" x="5629"/>
                </a:lnTo>
                <a:cubicBezTo>
                  <a:pt y="342" x="5629"/>
                  <a:pt y="315" x="5628"/>
                  <a:pt y="300" x="5625"/>
                </a:cubicBezTo>
                <a:cubicBezTo>
                  <a:pt y="276" x="5620"/>
                  <a:pt y="256" x="5611"/>
                  <a:pt y="240" x="5598"/>
                </a:cubicBezTo>
                <a:cubicBezTo>
                  <a:pt y="224" x="5585"/>
                  <a:pt y="211" x="5564"/>
                  <a:pt y="201" x="5537"/>
                </a:cubicBezTo>
                <a:cubicBezTo>
                  <a:pt y="190" x="5509"/>
                  <a:pt y="185" x="5473"/>
                  <a:pt y="185" x="5429"/>
                </a:cubicBezTo>
                <a:close/>
                <a:moveTo>
                  <a:pt y="185" x="5957"/>
                </a:moveTo>
                <a:cubicBezTo>
                  <a:pt y="185" x="5911"/>
                  <a:pt y="196" x="5871"/>
                  <a:pt y="219" x="5837"/>
                </a:cubicBezTo>
                <a:cubicBezTo>
                  <a:pt y="242" x="5803"/>
                  <a:pt y="274" x="5777"/>
                  <a:pt y="316" x="5759"/>
                </a:cubicBezTo>
                <a:cubicBezTo>
                  <a:pt y="358" x="5741"/>
                  <a:pt y="404" x="5732"/>
                  <a:pt y="453" x="5732"/>
                </a:cubicBezTo>
                <a:cubicBezTo>
                  <a:pt y="525" x="5732"/>
                  <a:pt y="587" x="5751"/>
                  <a:pt y="638" x="5791"/>
                </a:cubicBezTo>
                <a:cubicBezTo>
                  <a:pt y="690" x="5830"/>
                  <a:pt y="715" x="5885"/>
                  <a:pt y="715" x="5956"/>
                </a:cubicBezTo>
                <a:cubicBezTo>
                  <a:pt y="715" x="6013"/>
                  <a:pt y="693" x="6061"/>
                  <a:pt y="647" x="6100"/>
                </a:cubicBezTo>
                <a:lnTo>
                  <a:pt y="647" x="6100"/>
                </a:lnTo>
                <a:cubicBezTo>
                  <a:pt y="705" x="6100"/>
                  <a:pt y="742" x="6098"/>
                  <a:pt y="760" x="6093"/>
                </a:cubicBezTo>
                <a:cubicBezTo>
                  <a:pt y="790" x="6085"/>
                  <a:pt y="812" x="6070"/>
                  <a:pt y="829" x="6048"/>
                </a:cubicBezTo>
                <a:cubicBezTo>
                  <a:pt y="845" x="6026"/>
                  <a:pt y="853" x="5995"/>
                  <a:pt y="853" x="5954"/>
                </a:cubicBezTo>
                <a:cubicBezTo>
                  <a:pt y="853" x="5916"/>
                  <a:pt y="845" x="5887"/>
                  <a:pt y="829" x="5865"/>
                </a:cubicBezTo>
                <a:cubicBezTo>
                  <a:pt y="817" x="5848"/>
                  <a:pt y="797" x="5839"/>
                  <a:pt y="771" x="5835"/>
                </a:cubicBezTo>
                <a:lnTo>
                  <a:pt y="758" x="5750"/>
                </a:lnTo>
                <a:lnTo>
                  <a:pt y="758" x="5750"/>
                </a:lnTo>
                <a:cubicBezTo>
                  <a:pt y="814" x="5748"/>
                  <a:pt y="856" x="5767"/>
                  <a:pt y="884" x="5805"/>
                </a:cubicBezTo>
                <a:cubicBezTo>
                  <a:pt y="912" x="5843"/>
                  <a:pt y="926" x="5893"/>
                  <a:pt y="926" x="5955"/>
                </a:cubicBezTo>
                <a:cubicBezTo>
                  <a:pt y="926" x="6007"/>
                  <a:pt y="916" x="6050"/>
                  <a:pt y="896" x="6086"/>
                </a:cubicBezTo>
                <a:cubicBezTo>
                  <a:pt y="877" x="6122"/>
                  <a:pt y="850" x="6148"/>
                  <a:pt y="817" x="6164"/>
                </a:cubicBezTo>
                <a:cubicBezTo>
                  <a:pt y="783" x="6181"/>
                  <a:pt y="726" x="6189"/>
                  <a:pt y="645" x="6189"/>
                </a:cubicBezTo>
                <a:lnTo>
                  <a:pt y="197" x="6189"/>
                </a:lnTo>
                <a:lnTo>
                  <a:pt y="197" x="6108"/>
                </a:lnTo>
                <a:lnTo>
                  <a:pt y="259" x="6108"/>
                </a:lnTo>
                <a:cubicBezTo>
                  <a:pt y="210" x="6068"/>
                  <a:pt y="185" x="6018"/>
                  <a:pt y="185" x="5957"/>
                </a:cubicBezTo>
                <a:close/>
              </a:path>
            </a:pathLst>
          </a:custGeom>
          <a:solidFill>
            <a:srgbClr val="9900FF"/>
          </a:solidFill>
          <a:ln w="19050" cap="flat">
            <a:solidFill>
              <a:srgbClr val="FF00FF"/>
            </a:solidFill>
            <a:prstDash val="solid"/>
            <a:round/>
            <a:headEnd w="med" len="med" type="none"/>
            <a:tailEnd w="med" len="med" type="none"/>
          </a:ln>
        </p:spPr>
      </p:sp>
    </p:spTree>
  </p:cSld>
  <p:clrMapOvr>
    <a:masterClrMapping/>
  </p:clrMapOvr>
  <mc:AlternateContent>
    <mc:Choice Requires="p14">
      <p:transition spd="slow">
        <p14:prism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02" name="Shape 102"/>
        <p:cNvGrpSpPr/>
        <p:nvPr/>
      </p:nvGrpSpPr>
      <p:grpSpPr>
        <a:xfrm>
          <a:off y="0" x="0"/>
          <a:ext cy="0" cx="0"/>
          <a:chOff y="0" x="0"/>
          <a:chExt cy="0" cx="0"/>
        </a:xfrm>
      </p:grpSpPr>
      <p:sp>
        <p:nvSpPr>
          <p:cNvPr id="103" name="Shape 103"/>
          <p:cNvSpPr/>
          <p:nvPr/>
        </p:nvSpPr>
        <p:spPr>
          <a:xfrm>
            <a:off y="226150" x="178900"/>
            <a:ext cy="914400" cx="7506599"/>
          </a:xfrm>
          <a:prstGeom prst="rect">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
        <p:nvSpPr>
          <p:cNvPr id="104" name="Shape 104"/>
          <p:cNvSpPr txBox="1"/>
          <p:nvPr>
            <p:ph idx="1" type="body"/>
          </p:nvPr>
        </p:nvSpPr>
        <p:spPr>
          <a:xfrm>
            <a:off y="978800" x="285200"/>
            <a:ext cy="3300000" cx="8229600"/>
          </a:xfrm>
          <a:prstGeom prst="rect">
            <a:avLst/>
          </a:prstGeom>
          <a:noFill/>
        </p:spPr>
        <p:txBody>
          <a:bodyPr bIns="91425" rIns="91425" lIns="91425" tIns="91425" anchor="t" anchorCtr="0">
            <a:noAutofit/>
          </a:bodyPr>
          <a:lstStyle/>
          <a:p>
            <a:pPr rtl="0" lvl="0">
              <a:buNone/>
            </a:pPr>
            <a:r>
              <a:rPr sz="1800" lang="en">
                <a:solidFill>
                  <a:srgbClr val="F5F5F5"/>
                </a:solidFill>
              </a:rPr>
              <a:t>Ezra was also called Ezra the scribe</a:t>
            </a:r>
          </a:p>
          <a:p>
            <a:pPr rtl="0" lvl="0">
              <a:buNone/>
            </a:pPr>
            <a:r>
              <a:rPr sz="1800" lang="en">
                <a:solidFill>
                  <a:srgbClr val="F5F5F5"/>
                </a:solidFill>
              </a:rPr>
              <a:t>He was from the family of cohen.</a:t>
            </a:r>
          </a:p>
          <a:p>
            <a:pPr rtl="0" lvl="0">
              <a:buNone/>
            </a:pPr>
            <a:r>
              <a:rPr sz="1800" lang="en">
                <a:solidFill>
                  <a:srgbClr val="F5F5F5"/>
                </a:solidFill>
              </a:rPr>
              <a:t>his birth place: Babylon (Iraq) </a:t>
            </a:r>
          </a:p>
          <a:p>
            <a:pPr rtl="0" lvl="0">
              <a:buNone/>
            </a:pPr>
            <a:r>
              <a:rPr sz="1800" lang="en">
                <a:solidFill>
                  <a:srgbClr val="F5F5F5"/>
                </a:solidFill>
              </a:rPr>
              <a:t>Artaxerxes gave ezra permission for the jews to go with him to Jerusalem.</a:t>
            </a:r>
          </a:p>
          <a:p>
            <a:pPr rtl="0" lvl="0">
              <a:buNone/>
            </a:pPr>
            <a:r>
              <a:rPr sz="1800" lang="en">
                <a:solidFill>
                  <a:srgbClr val="F5F5F5"/>
                </a:solidFill>
              </a:rPr>
              <a:t> He was permitted to bring gold, silver and donations he got from other jews.</a:t>
            </a:r>
          </a:p>
          <a:p>
            <a:pPr rtl="0" lvl="0">
              <a:buNone/>
            </a:pPr>
            <a:r>
              <a:rPr sz="1800" lang="en">
                <a:solidFill>
                  <a:srgbClr val="F5F5F5"/>
                </a:solidFill>
              </a:rPr>
              <a:t>Ezras mission was to “expound the law of the lord”and to teach laws and rules to israel.</a:t>
            </a:r>
          </a:p>
          <a:p>
            <a:pPr rtl="0" lvl="0">
              <a:buNone/>
            </a:pPr>
            <a:r>
              <a:rPr sz="1800" lang="en">
                <a:solidFill>
                  <a:srgbClr val="F5F5F5"/>
                </a:solidFill>
              </a:rPr>
              <a:t>Ezra was the head of the great assembly.</a:t>
            </a:r>
          </a:p>
          <a:p>
            <a:pPr rtl="0" lvl="0">
              <a:buNone/>
            </a:pPr>
            <a:r>
              <a:rPr sz="1800" lang="en">
                <a:solidFill>
                  <a:srgbClr val="F5F5F5"/>
                </a:solidFill>
              </a:rPr>
              <a:t>He told the jewish men to divorce their foreign wives</a:t>
            </a:r>
          </a:p>
          <a:p>
            <a:pPr rtl="0" lvl="0">
              <a:buNone/>
            </a:pPr>
            <a:r>
              <a:rPr sz="1800" lang="en">
                <a:solidFill>
                  <a:srgbClr val="F5F5F5"/>
                </a:solidFill>
              </a:rPr>
              <a:t>He assembled the jews and read from the Torah in order to inspire them.</a:t>
            </a:r>
          </a:p>
        </p:txBody>
      </p:sp>
      <p:sp>
        <p:nvSpPr>
          <p:cNvPr id="105" name="Shape 105"/>
          <p:cNvSpPr txBox="1"/>
          <p:nvPr>
            <p:ph type="title"/>
          </p:nvPr>
        </p:nvSpPr>
        <p:spPr>
          <a:xfrm>
            <a:off y="146353" x="218650"/>
            <a:ext cy="994200" cx="8229600"/>
          </a:xfrm>
          <a:prstGeom prst="rect">
            <a:avLst/>
          </a:prstGeom>
          <a:noFill/>
        </p:spPr>
        <p:txBody>
          <a:bodyPr bIns="91425" rIns="91425" lIns="91425" tIns="91425" anchor="b" anchorCtr="0">
            <a:noAutofit/>
          </a:bodyPr>
          <a:lstStyle/>
          <a:p>
            <a:pPr>
              <a:buNone/>
            </a:pPr>
            <a:r>
              <a:rPr sz="3000" lang="en">
                <a:solidFill>
                  <a:srgbClr val="000000"/>
                </a:solidFill>
                <a:latin typeface="Crafty Girls"/>
                <a:ea typeface="Crafty Girls"/>
                <a:cs typeface="Crafty Girls"/>
                <a:sym typeface="Crafty Girls"/>
              </a:rPr>
              <a:t>Ezra:480-440 C.E, By: Adina Edery</a:t>
            </a:r>
            <a:r>
              <a:rPr sz="3600" lang="en">
                <a:solidFill>
                  <a:srgbClr val="000000"/>
                </a:solidFill>
                <a:latin typeface="Crafty Girls"/>
                <a:ea typeface="Crafty Girls"/>
                <a:cs typeface="Crafty Girls"/>
                <a:sym typeface="Crafty Girls"/>
              </a:rPr>
              <a:t> </a:t>
            </a:r>
          </a:p>
        </p:txBody>
      </p:sp>
      <p:pic>
        <p:nvPicPr>
          <p:cNvPr id="106" name="Shape 106"/>
          <p:cNvPicPr preferRelativeResize="0"/>
          <p:nvPr/>
        </p:nvPicPr>
        <p:blipFill>
          <a:blip r:embed="rId4"/>
          <a:stretch>
            <a:fillRect/>
          </a:stretch>
        </p:blipFill>
        <p:spPr>
          <a:xfrm>
            <a:off y="4061276" x="321475"/>
            <a:ext cy="1165649" cx="1949400"/>
          </a:xfrm>
          <a:prstGeom prst="rect">
            <a:avLst/>
          </a:prstGeom>
          <a:noFill/>
          <a:ln>
            <a:noFill/>
          </a:ln>
        </p:spPr>
      </p:pic>
      <p:pic>
        <p:nvPicPr>
          <p:cNvPr id="107" name="Shape 107"/>
          <p:cNvPicPr preferRelativeResize="0"/>
          <p:nvPr/>
        </p:nvPicPr>
        <p:blipFill>
          <a:blip r:embed="rId5"/>
          <a:stretch>
            <a:fillRect/>
          </a:stretch>
        </p:blipFill>
        <p:spPr>
          <a:xfrm>
            <a:off y="4061275" x="7422150"/>
            <a:ext cy="1041449" cx="1559800"/>
          </a:xfrm>
          <a:prstGeom prst="rect">
            <a:avLst/>
          </a:prstGeom>
          <a:noFill/>
          <a:ln>
            <a:noFill/>
          </a:ln>
        </p:spPr>
      </p:pic>
      <p:sp>
        <p:nvSpPr>
          <p:cNvPr id="108" name="Shape 108"/>
          <p:cNvSpPr/>
          <p:nvPr/>
        </p:nvSpPr>
        <p:spPr>
          <a:xfrm>
            <a:off y="1090300" x="62712"/>
            <a:ext cy="262926" cx="258768"/>
          </a:xfrm>
          <a:prstGeom prst="irregularSeal1">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
        <p:nvSpPr>
          <p:cNvPr id="109" name="Shape 109"/>
          <p:cNvSpPr/>
          <p:nvPr/>
        </p:nvSpPr>
        <p:spPr>
          <a:xfrm>
            <a:off y="1425400" x="31375"/>
            <a:ext cy="227393" cx="321462"/>
          </a:xfrm>
          <a:prstGeom prst="irregularSeal1">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
        <p:nvSpPr>
          <p:cNvPr id="110" name="Shape 110"/>
          <p:cNvSpPr/>
          <p:nvPr/>
        </p:nvSpPr>
        <p:spPr>
          <a:xfrm>
            <a:off y="3630287" x="94050"/>
            <a:ext cy="262926" cx="258768"/>
          </a:xfrm>
          <a:prstGeom prst="irregularSeal1">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
        <p:nvSpPr>
          <p:cNvPr id="111" name="Shape 111"/>
          <p:cNvSpPr/>
          <p:nvPr/>
        </p:nvSpPr>
        <p:spPr>
          <a:xfrm>
            <a:off y="1897612" x="62712"/>
            <a:ext cy="262926" cx="258768"/>
          </a:xfrm>
          <a:prstGeom prst="irregularSeal1">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
        <p:nvSpPr>
          <p:cNvPr id="112" name="Shape 112"/>
          <p:cNvSpPr/>
          <p:nvPr/>
        </p:nvSpPr>
        <p:spPr>
          <a:xfrm>
            <a:off y="2160550" x="125425"/>
            <a:ext cy="227393" cx="196020"/>
          </a:xfrm>
          <a:prstGeom prst="irregularSeal1">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
        <p:nvSpPr>
          <p:cNvPr id="113" name="Shape 113"/>
          <p:cNvSpPr/>
          <p:nvPr/>
        </p:nvSpPr>
        <p:spPr>
          <a:xfrm>
            <a:off y="3288575" x="94087"/>
            <a:ext cy="262926" cx="196020"/>
          </a:xfrm>
          <a:prstGeom prst="irregularSeal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
        <p:nvSpPr>
          <p:cNvPr id="114" name="Shape 114"/>
          <p:cNvSpPr/>
          <p:nvPr/>
        </p:nvSpPr>
        <p:spPr>
          <a:xfrm>
            <a:off y="2781722" x="125426"/>
            <a:ext cy="227393" cx="196020"/>
          </a:xfrm>
          <a:prstGeom prst="irregularSeal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
        <p:nvSpPr>
          <p:cNvPr id="115" name="Shape 115"/>
          <p:cNvSpPr/>
          <p:nvPr/>
        </p:nvSpPr>
        <p:spPr>
          <a:xfrm>
            <a:off y="3893225" x="94050"/>
            <a:ext cy="262926" cx="258768"/>
          </a:xfrm>
          <a:prstGeom prst="irregularSeal1">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351C75"/>
        </a:solidFill>
      </p:bgPr>
    </p:bg>
    <p:spTree>
      <p:nvGrpSpPr>
        <p:cNvPr id="119" name="Shape 119"/>
        <p:cNvGrpSpPr/>
        <p:nvPr/>
      </p:nvGrpSpPr>
      <p:grpSpPr>
        <a:xfrm>
          <a:off y="0" x="0"/>
          <a:ext cy="0" cx="0"/>
          <a:chOff y="0" x="0"/>
          <a:chExt cy="0" cx="0"/>
        </a:xfrm>
      </p:grpSpPr>
      <p:sp>
        <p:nvSpPr>
          <p:cNvPr id="120" name="Shape 120"/>
          <p:cNvSpPr txBox="1"/>
          <p:nvPr>
            <p:ph idx="1" type="body"/>
          </p:nvPr>
        </p:nvSpPr>
        <p:spPr>
          <a:xfrm>
            <a:off y="933225" x="223025"/>
            <a:ext cy="3913800" cx="6139200"/>
          </a:xfrm>
          <a:prstGeom prst="rect">
            <a:avLst/>
          </a:prstGeom>
          <a:solidFill>
            <a:srgbClr val="674EA7"/>
          </a:solidFill>
          <a:ln w="9525" cap="flat">
            <a:solidFill>
              <a:srgbClr val="674EA7"/>
            </a:solidFill>
            <a:prstDash val="solid"/>
            <a:round/>
            <a:headEnd w="med" len="med" type="none"/>
            <a:tailEnd w="med" len="med" type="none"/>
          </a:ln>
        </p:spPr>
        <p:txBody>
          <a:bodyPr bIns="91425" rIns="91425" lIns="91425" tIns="91425" anchor="t" anchorCtr="0">
            <a:noAutofit/>
          </a:bodyPr>
          <a:lstStyle/>
          <a:p>
            <a:pPr rtl="0" lvl="0">
              <a:buNone/>
            </a:pPr>
            <a:r>
              <a:rPr baseline="30000" sz="2400" lang="en">
                <a:latin typeface="Droid Serif"/>
                <a:ea typeface="Droid Serif"/>
                <a:cs typeface="Droid Serif"/>
                <a:sym typeface="Droid Serif"/>
              </a:rPr>
              <a:t>- In 445 B.C.E. ,  Nehemiah was a political leader who asked the King to go to Judea to rebuild the wall around the city. </a:t>
            </a:r>
          </a:p>
          <a:p>
            <a:pPr rtl="0" lvl="0">
              <a:buNone/>
            </a:pPr>
            <a:r>
              <a:rPr baseline="30000" sz="2400" lang="en">
                <a:latin typeface="Droid Serif"/>
                <a:ea typeface="Droid Serif"/>
                <a:cs typeface="Droid Serif"/>
                <a:sym typeface="Droid Serif"/>
              </a:rPr>
              <a:t>- Left to Judea with a military escort and supplies to build the Wall and Temple Citadele, and secretly arrived to Judea at night.</a:t>
            </a:r>
          </a:p>
          <a:p>
            <a:pPr rtl="0" lvl="0">
              <a:buNone/>
            </a:pPr>
            <a:r>
              <a:rPr baseline="30000" sz="2400" lang="en">
                <a:latin typeface="Droid Serif"/>
                <a:ea typeface="Droid Serif"/>
                <a:cs typeface="Droid Serif"/>
                <a:sym typeface="Droid Serif"/>
              </a:rPr>
              <a:t>- The Jews were afraid to rebuild the wall because of the Samaritans.</a:t>
            </a:r>
          </a:p>
          <a:p>
            <a:pPr rtl="0" lvl="0">
              <a:buNone/>
            </a:pPr>
            <a:r>
              <a:rPr baseline="30000" sz="2400" lang="en">
                <a:latin typeface="Droid Serif"/>
                <a:ea typeface="Droid Serif"/>
                <a:cs typeface="Droid Serif"/>
                <a:sym typeface="Droid Serif"/>
              </a:rPr>
              <a:t>- Nehemiah pushed the Jews to rebuild the Wall while fighting off the Samaritans  in one hand and building in other. </a:t>
            </a:r>
          </a:p>
          <a:p>
            <a:pPr rtl="0" lvl="0">
              <a:buNone/>
            </a:pPr>
            <a:r>
              <a:rPr baseline="30000" sz="2400" lang="en">
                <a:latin typeface="Droid Serif"/>
                <a:ea typeface="Droid Serif"/>
                <a:cs typeface="Droid Serif"/>
                <a:sym typeface="Droid Serif"/>
              </a:rPr>
              <a:t>-  It was a success! The Jews then built the wall in 52 days!</a:t>
            </a:r>
          </a:p>
          <a:p>
            <a:pPr rtl="0" lvl="0">
              <a:buNone/>
            </a:pPr>
            <a:r>
              <a:rPr baseline="30000" sz="2400" lang="en">
                <a:latin typeface="Droid Serif"/>
                <a:ea typeface="Droid Serif"/>
                <a:cs typeface="Droid Serif"/>
                <a:sym typeface="Droid Serif"/>
              </a:rPr>
              <a:t>BY: LAUREN JEMAL</a:t>
            </a:r>
          </a:p>
        </p:txBody>
      </p:sp>
      <p:sp>
        <p:nvSpPr>
          <p:cNvPr id="121" name="Shape 121"/>
          <p:cNvSpPr/>
          <p:nvPr/>
        </p:nvSpPr>
        <p:spPr>
          <a:xfrm>
            <a:off y="-180550" x="1453187"/>
            <a:ext cy="1219973" cx="7396926"/>
          </a:xfrm>
          <a:custGeom>
            <a:pathLst>
              <a:path w="4414" extrusionOk="0" h="728">
                <a:moveTo>
                  <a:pt y="0" x="3213"/>
                </a:moveTo>
                <a:lnTo>
                  <a:pt y="101" x="3213"/>
                </a:lnTo>
                <a:lnTo>
                  <a:pt y="101" x="3301"/>
                </a:lnTo>
                <a:lnTo>
                  <a:pt y="0" x="3301"/>
                </a:lnTo>
                <a:close/>
                <a:moveTo>
                  <a:pt y="257" x="925"/>
                </a:moveTo>
                <a:cubicBezTo>
                  <a:pt y="257" x="970"/>
                  <a:pt y="274" x="1006"/>
                  <a:pt y="308" x="1034"/>
                </a:cubicBezTo>
                <a:cubicBezTo>
                  <a:pt y="330" x="1052"/>
                  <a:pt y="363" x="1063"/>
                  <a:pt y="406" x="1067"/>
                </a:cubicBezTo>
                <a:lnTo>
                  <a:pt y="406" x="778"/>
                </a:lnTo>
                <a:cubicBezTo>
                  <a:pt y="361" x="781"/>
                  <a:pt y="325" x="796"/>
                  <a:pt y="298" x="823"/>
                </a:cubicBezTo>
                <a:cubicBezTo>
                  <a:pt y="271" x="851"/>
                  <a:pt y="257" x="885"/>
                  <a:pt y="257" x="925"/>
                </a:cubicBezTo>
                <a:close/>
                <a:moveTo>
                  <a:pt y="257" x="2038"/>
                </a:moveTo>
                <a:cubicBezTo>
                  <a:pt y="257" x="2082"/>
                  <a:pt y="274" x="2118"/>
                  <a:pt y="308" x="2146"/>
                </a:cubicBezTo>
                <a:cubicBezTo>
                  <a:pt y="330" x="2165"/>
                  <a:pt y="363" x="2176"/>
                  <a:pt y="406" x="2180"/>
                </a:cubicBezTo>
                <a:lnTo>
                  <a:pt y="406" x="1890"/>
                </a:lnTo>
                <a:cubicBezTo>
                  <a:pt y="361" x="1893"/>
                  <a:pt y="325" x="1908"/>
                  <a:pt y="298" x="1936"/>
                </a:cubicBezTo>
                <a:cubicBezTo>
                  <a:pt y="271" x="1963"/>
                  <a:pt y="257" x="1997"/>
                  <a:pt y="257" x="2038"/>
                </a:cubicBezTo>
                <a:close/>
                <a:moveTo>
                  <a:pt y="455" x="3766"/>
                </a:moveTo>
                <a:lnTo>
                  <a:pt y="487" x="3766"/>
                </a:lnTo>
                <a:cubicBezTo>
                  <a:pt y="526" x="3766"/>
                  <a:pt y="555" x="3761"/>
                  <a:pt y="575" x="3752"/>
                </a:cubicBezTo>
                <a:cubicBezTo>
                  <a:pt y="601" x="3740"/>
                  <a:pt y="621" x="3720"/>
                  <a:pt y="636" x="3694"/>
                </a:cubicBezTo>
                <a:cubicBezTo>
                  <a:pt y="651" x="3667"/>
                  <a:pt y="658" x="3637"/>
                  <a:pt y="658" x="3604"/>
                </a:cubicBezTo>
                <a:cubicBezTo>
                  <a:pt y="658" x="3569"/>
                  <a:pt y="650" x="3543"/>
                  <a:pt y="635" x="3526"/>
                </a:cubicBezTo>
                <a:cubicBezTo>
                  <a:pt y="619" x="3508"/>
                  <a:pt y="600" x="3499"/>
                  <a:pt y="576" x="3499"/>
                </a:cubicBezTo>
                <a:cubicBezTo>
                  <a:pt y="561" x="3499"/>
                  <a:pt y="547" x="3503"/>
                  <a:pt y="534" x="3511"/>
                </a:cubicBezTo>
                <a:cubicBezTo>
                  <a:pt y="522" x="3519"/>
                  <a:pt y="512" x="3531"/>
                  <a:pt y="506" x="3546"/>
                </a:cubicBezTo>
                <a:cubicBezTo>
                  <a:pt y="499" x="3561"/>
                  <a:pt y="493" x="3586"/>
                  <a:pt y="488" x="3623"/>
                </a:cubicBezTo>
                <a:cubicBezTo>
                  <a:pt y="479" x="3686"/>
                  <a:pt y="468" x="3734"/>
                  <a:pt y="455" x="3766"/>
                </a:cubicBezTo>
                <a:close/>
                <a:moveTo>
                  <a:pt y="0" x="0"/>
                </a:moveTo>
                <a:lnTo>
                  <a:pt y="715" x="0"/>
                </a:lnTo>
                <a:lnTo>
                  <a:pt y="715" x="90"/>
                </a:lnTo>
                <a:lnTo>
                  <a:pt y="153" x="90"/>
                </a:lnTo>
                <a:lnTo>
                  <a:pt y="715" x="466"/>
                </a:lnTo>
                <a:lnTo>
                  <a:pt y="715" x="563"/>
                </a:lnTo>
                <a:lnTo>
                  <a:pt y="0" x="563"/>
                </a:lnTo>
                <a:lnTo>
                  <a:pt y="0" x="473"/>
                </a:lnTo>
                <a:lnTo>
                  <a:pt y="562" x="473"/>
                </a:lnTo>
                <a:lnTo>
                  <a:pt y="0" x="97"/>
                </a:lnTo>
                <a:close/>
                <a:moveTo>
                  <a:pt y="0" x="1268"/>
                </a:moveTo>
                <a:lnTo>
                  <a:pt y="715" x="1268"/>
                </a:lnTo>
                <a:lnTo>
                  <a:pt y="715" x="1355"/>
                </a:lnTo>
                <a:lnTo>
                  <a:pt y="432" x="1355"/>
                </a:lnTo>
                <a:cubicBezTo>
                  <a:pt y="391" x="1355"/>
                  <a:pt y="359" x="1360"/>
                  <a:pt y="336" x="1370"/>
                </a:cubicBezTo>
                <a:cubicBezTo>
                  <a:pt y="313" x="1380"/>
                  <a:pt y="295" x="1396"/>
                  <a:pt y="281" x="1419"/>
                </a:cubicBezTo>
                <a:cubicBezTo>
                  <a:pt y="268" x="1442"/>
                  <a:pt y="261" x="1467"/>
                  <a:pt y="261" x="1493"/>
                </a:cubicBezTo>
                <a:cubicBezTo>
                  <a:pt y="261" x="1527"/>
                  <a:pt y="271" x="1554"/>
                  <a:pt y="291" x="1573"/>
                </a:cubicBezTo>
                <a:cubicBezTo>
                  <a:pt y="311" x="1592"/>
                  <a:pt y="343" x="1602"/>
                  <a:pt y="387" x="1602"/>
                </a:cubicBezTo>
                <a:lnTo>
                  <a:pt y="715" x="1602"/>
                </a:lnTo>
                <a:lnTo>
                  <a:pt y="715" x="1690"/>
                </a:lnTo>
                <a:lnTo>
                  <a:pt y="387" x="1690"/>
                </a:lnTo>
                <a:cubicBezTo>
                  <a:pt y="336" x="1690"/>
                  <a:pt y="297" x="1684"/>
                  <a:pt y="270" x="1672"/>
                </a:cubicBezTo>
                <a:cubicBezTo>
                  <a:pt y="244" x="1659"/>
                  <a:pt y="223" x="1639"/>
                  <a:pt y="208" x="1611"/>
                </a:cubicBezTo>
                <a:cubicBezTo>
                  <a:pt y="193" x="1583"/>
                  <a:pt y="185" x="1549"/>
                  <a:pt y="185" x="1511"/>
                </a:cubicBezTo>
                <a:cubicBezTo>
                  <a:pt y="185" x="1448"/>
                  <a:pt y="209" x="1396"/>
                  <a:pt y="256" x="1355"/>
                </a:cubicBezTo>
                <a:lnTo>
                  <a:pt y="0" x="1355"/>
                </a:lnTo>
                <a:close/>
                <a:moveTo>
                  <a:pt y="185" x="2616"/>
                </a:moveTo>
                <a:cubicBezTo>
                  <a:pt y="185" x="2581"/>
                  <a:pt y="193" x="2550"/>
                  <a:pt y="208" x="2523"/>
                </a:cubicBezTo>
                <a:cubicBezTo>
                  <a:pt y="224" x="2496"/>
                  <a:pt y="244" x="2475"/>
                  <a:pt y="270" x="2458"/>
                </a:cubicBezTo>
                <a:lnTo>
                  <a:pt y="197" x="2458"/>
                </a:lnTo>
                <a:lnTo>
                  <a:pt y="197" x="2380"/>
                </a:lnTo>
                <a:lnTo>
                  <a:pt y="715" x="2380"/>
                </a:lnTo>
                <a:lnTo>
                  <a:pt y="715" x="2468"/>
                </a:lnTo>
                <a:lnTo>
                  <a:pt y="446" x="2468"/>
                </a:lnTo>
                <a:cubicBezTo>
                  <a:pt y="399" x="2468"/>
                  <a:pt y="363" x="2472"/>
                  <a:pt y="338" x="2482"/>
                </a:cubicBezTo>
                <a:cubicBezTo>
                  <a:pt y="313" x="2491"/>
                  <a:pt y="294" x="2507"/>
                  <a:pt y="281" x="2527"/>
                </a:cubicBezTo>
                <a:cubicBezTo>
                  <a:pt y="268" x="2549"/>
                  <a:pt y="261" x="2571"/>
                  <a:pt y="261" x="2596"/>
                </a:cubicBezTo>
                <a:cubicBezTo>
                  <a:pt y="261" x="2629"/>
                  <a:pt y="271" x="2652"/>
                  <a:pt y="291" x="2666"/>
                </a:cubicBezTo>
                <a:cubicBezTo>
                  <a:pt y="310" x="2681"/>
                  <a:pt y="339" x="2688"/>
                  <a:pt y="378" x="2688"/>
                </a:cubicBezTo>
                <a:lnTo>
                  <a:pt y="715" x="2688"/>
                </a:lnTo>
                <a:lnTo>
                  <a:pt y="715" x="2776"/>
                </a:lnTo>
                <a:lnTo>
                  <a:pt y="414" x="2776"/>
                </a:lnTo>
                <a:cubicBezTo>
                  <a:pt y="361" x="2776"/>
                  <a:pt y="322" x="2788"/>
                  <a:pt y="298" x="2812"/>
                </a:cubicBezTo>
                <a:cubicBezTo>
                  <a:pt y="273" x="2836"/>
                  <a:pt y="261" x="2866"/>
                  <a:pt y="261" x="2903"/>
                </a:cubicBezTo>
                <a:cubicBezTo>
                  <a:pt y="261" x="2923"/>
                  <a:pt y="266" x="2941"/>
                  <a:pt y="275" x="2956"/>
                </a:cubicBezTo>
                <a:cubicBezTo>
                  <a:pt y="285" x="2971"/>
                  <a:pt y="297" x="2981"/>
                  <a:pt y="313" x="2986"/>
                </a:cubicBezTo>
                <a:cubicBezTo>
                  <a:pt y="328" x="2992"/>
                  <a:pt y="354" x="2995"/>
                  <a:pt y="389" x="2995"/>
                </a:cubicBezTo>
                <a:lnTo>
                  <a:pt y="715" x="2995"/>
                </a:lnTo>
                <a:lnTo>
                  <a:pt y="715" x="3083"/>
                </a:lnTo>
                <a:lnTo>
                  <a:pt y="359" x="3083"/>
                </a:lnTo>
                <a:cubicBezTo>
                  <a:pt y="300" x="3083"/>
                  <a:pt y="256" x="3069"/>
                  <a:pt y="228" x="3041"/>
                </a:cubicBezTo>
                <a:cubicBezTo>
                  <a:pt y="199" x="3013"/>
                  <a:pt y="185" x="2974"/>
                  <a:pt y="185" x="2922"/>
                </a:cubicBezTo>
                <a:cubicBezTo>
                  <a:pt y="185" x="2857"/>
                  <a:pt y="215" x="2803"/>
                  <a:pt y="276" x="2762"/>
                </a:cubicBezTo>
                <a:cubicBezTo>
                  <a:pt y="247" x="2752"/>
                  <a:pt y="225" x="2735"/>
                  <a:pt y="209" x="2710"/>
                </a:cubicBezTo>
                <a:cubicBezTo>
                  <a:pt y="193" x="2686"/>
                  <a:pt y="185" x="2654"/>
                  <a:pt y="185" x="2616"/>
                </a:cubicBezTo>
                <a:close/>
                <a:moveTo>
                  <a:pt y="197" x="3213"/>
                </a:moveTo>
                <a:lnTo>
                  <a:pt y="715" x="3213"/>
                </a:lnTo>
                <a:lnTo>
                  <a:pt y="715" x="3301"/>
                </a:lnTo>
                <a:lnTo>
                  <a:pt y="197" x="3301"/>
                </a:lnTo>
                <a:close/>
                <a:moveTo>
                  <a:pt y="0" x="3991"/>
                </a:moveTo>
                <a:lnTo>
                  <a:pt y="715" x="3991"/>
                </a:lnTo>
                <a:lnTo>
                  <a:pt y="715" x="4079"/>
                </a:lnTo>
                <a:lnTo>
                  <a:pt y="432" x="4079"/>
                </a:lnTo>
                <a:cubicBezTo>
                  <a:pt y="391" x="4079"/>
                  <a:pt y="359" x="4084"/>
                  <a:pt y="336" x="4094"/>
                </a:cubicBezTo>
                <a:cubicBezTo>
                  <a:pt y="313" x="4104"/>
                  <a:pt y="295" x="4120"/>
                  <a:pt y="281" x="4143"/>
                </a:cubicBezTo>
                <a:cubicBezTo>
                  <a:pt y="268" x="4166"/>
                  <a:pt y="261" x="4190"/>
                  <a:pt y="261" x="4216"/>
                </a:cubicBezTo>
                <a:cubicBezTo>
                  <a:pt y="261" x="4251"/>
                  <a:pt y="271" x="4278"/>
                  <a:pt y="291" x="4297"/>
                </a:cubicBezTo>
                <a:cubicBezTo>
                  <a:pt y="311" x="4316"/>
                  <a:pt y="343" x="4326"/>
                  <a:pt y="387" x="4326"/>
                </a:cubicBezTo>
                <a:lnTo>
                  <a:pt y="715" x="4326"/>
                </a:lnTo>
                <a:lnTo>
                  <a:pt y="715" x="4414"/>
                </a:lnTo>
                <a:lnTo>
                  <a:pt y="387" x="4414"/>
                </a:lnTo>
                <a:cubicBezTo>
                  <a:pt y="336" x="4414"/>
                  <a:pt y="297" x="4407"/>
                  <a:pt y="270" x="4395"/>
                </a:cubicBezTo>
                <a:cubicBezTo>
                  <a:pt y="244" x="4383"/>
                  <a:pt y="223" x="4363"/>
                  <a:pt y="208" x="4334"/>
                </a:cubicBezTo>
                <a:cubicBezTo>
                  <a:pt y="193" x="4306"/>
                  <a:pt y="185" x="4273"/>
                  <a:pt y="185" x="4234"/>
                </a:cubicBezTo>
                <a:cubicBezTo>
                  <a:pt y="185" x="4172"/>
                  <a:pt y="209" x="4120"/>
                  <a:pt y="256" x="4079"/>
                </a:cubicBezTo>
                <a:lnTo>
                  <a:pt y="0" x="4079"/>
                </a:lnTo>
                <a:close/>
                <a:moveTo>
                  <a:pt y="185" x="924"/>
                </a:moveTo>
                <a:cubicBezTo>
                  <a:pt y="185" x="853"/>
                  <a:pt y="209" x="794"/>
                  <a:pt y="257" x="750"/>
                </a:cubicBezTo>
                <a:cubicBezTo>
                  <a:pt y="305" x="705"/>
                  <a:pt y="373" x="682"/>
                  <a:pt y="460" x="682"/>
                </a:cubicBezTo>
                <a:cubicBezTo>
                  <a:pt y="545" x="682"/>
                  <a:pt y="610" x="704"/>
                  <a:pt y="657" x="749"/>
                </a:cubicBezTo>
                <a:cubicBezTo>
                  <a:pt y="704" x="793"/>
                  <a:pt y="727" x="853"/>
                  <a:pt y="727" x="929"/>
                </a:cubicBezTo>
                <a:cubicBezTo>
                  <a:pt y="727" x="989"/>
                  <a:pt y="712" x="1039"/>
                  <a:pt y="683" x="1078"/>
                </a:cubicBezTo>
                <a:cubicBezTo>
                  <a:pt y="654" x="1116"/>
                  <a:pt y="613" x="1143"/>
                  <a:pt y="560" x="1157"/>
                </a:cubicBezTo>
                <a:lnTo>
                  <a:pt y="548" x="1066"/>
                </a:lnTo>
                <a:cubicBezTo>
                  <a:pt y="585" x="1053"/>
                  <a:pt y="612" x="1035"/>
                  <a:pt y="629" x="1012"/>
                </a:cubicBezTo>
                <a:cubicBezTo>
                  <a:pt y="646" x="989"/>
                  <a:pt y="655" x="962"/>
                  <a:pt y="655" x="930"/>
                </a:cubicBezTo>
                <a:cubicBezTo>
                  <a:pt y="655" x="886"/>
                  <a:pt y="640" x="850"/>
                  <a:pt y="609" x="821"/>
                </a:cubicBezTo>
                <a:cubicBezTo>
                  <a:pt y="579" x="792"/>
                  <a:pt y="535" x="776"/>
                  <a:pt y="479" x="773"/>
                </a:cubicBezTo>
                <a:lnTo>
                  <a:pt y="479" x="1160"/>
                </a:lnTo>
                <a:cubicBezTo>
                  <a:pt y="468" x="1160"/>
                  <a:pt y="460" x="1160"/>
                  <a:pt y="455" x="1160"/>
                </a:cubicBezTo>
                <a:cubicBezTo>
                  <a:pt y="369" x="1160"/>
                  <a:pt y="303" x="1138"/>
                  <a:pt y="256" x="1094"/>
                </a:cubicBezTo>
                <a:cubicBezTo>
                  <a:pt y="209" x="1050"/>
                  <a:pt y="185" x="994"/>
                  <a:pt y="185" x="924"/>
                </a:cubicBezTo>
                <a:close/>
                <a:moveTo>
                  <a:pt y="185" x="2037"/>
                </a:moveTo>
                <a:cubicBezTo>
                  <a:pt y="185" x="1965"/>
                  <a:pt y="209" x="1907"/>
                  <a:pt y="257" x="1862"/>
                </a:cubicBezTo>
                <a:cubicBezTo>
                  <a:pt y="305" x="1817"/>
                  <a:pt y="373" x="1794"/>
                  <a:pt y="460" x="1794"/>
                </a:cubicBezTo>
                <a:cubicBezTo>
                  <a:pt y="545" x="1794"/>
                  <a:pt y="610" x="1817"/>
                  <a:pt y="657" x="1861"/>
                </a:cubicBezTo>
                <a:cubicBezTo>
                  <a:pt y="704" x="1905"/>
                  <a:pt y="727" x="1966"/>
                  <a:pt y="727" x="2041"/>
                </a:cubicBezTo>
                <a:cubicBezTo>
                  <a:pt y="727" x="2102"/>
                  <a:pt y="712" x="2151"/>
                  <a:pt y="683" x="2190"/>
                </a:cubicBezTo>
                <a:cubicBezTo>
                  <a:pt y="654" x="2229"/>
                  <a:pt y="613" x="2255"/>
                  <a:pt y="560" x="2270"/>
                </a:cubicBezTo>
                <a:lnTo>
                  <a:pt y="548" x="2179"/>
                </a:lnTo>
                <a:cubicBezTo>
                  <a:pt y="585" x="2165"/>
                  <a:pt y="612" x="2147"/>
                  <a:pt y="629" x="2125"/>
                </a:cubicBezTo>
                <a:cubicBezTo>
                  <a:pt y="646" x="2102"/>
                  <a:pt y="655" x="2074"/>
                  <a:pt y="655" x="2042"/>
                </a:cubicBezTo>
                <a:cubicBezTo>
                  <a:pt y="655" x="1999"/>
                  <a:pt y="640" x="1963"/>
                  <a:pt y="609" x="1934"/>
                </a:cubicBezTo>
                <a:cubicBezTo>
                  <a:pt y="579" x="1905"/>
                  <a:pt y="535" x="1888"/>
                  <a:pt y="479" x="1885"/>
                </a:cubicBezTo>
                <a:lnTo>
                  <a:pt y="479" x="2272"/>
                </a:lnTo>
                <a:cubicBezTo>
                  <a:pt y="468" x="2272"/>
                  <a:pt y="460" x="2272"/>
                  <a:pt y="455" x="2272"/>
                </a:cubicBezTo>
                <a:cubicBezTo>
                  <a:pt y="369" x="2272"/>
                  <a:pt y="303" x="2250"/>
                  <a:pt y="256" x="2207"/>
                </a:cubicBezTo>
                <a:cubicBezTo>
                  <a:pt y="209" x="2163"/>
                  <a:pt y="185" x="2106"/>
                  <a:pt y="185" x="2037"/>
                </a:cubicBezTo>
                <a:close/>
                <a:moveTo>
                  <a:pt y="185" x="3654"/>
                </a:moveTo>
                <a:cubicBezTo>
                  <a:pt y="185" x="3610"/>
                  <a:pt y="191" x="3570"/>
                  <a:pt y="203" x="3537"/>
                </a:cubicBezTo>
                <a:cubicBezTo>
                  <a:pt y="216" x="3503"/>
                  <a:pt y="233" x="3477"/>
                  <a:pt y="256" x="3459"/>
                </a:cubicBezTo>
                <a:cubicBezTo>
                  <a:pt y="278" x="3441"/>
                  <a:pt y="308" x="3428"/>
                  <a:pt y="345" x="3420"/>
                </a:cubicBezTo>
                <a:lnTo>
                  <a:pt y="356" x="3506"/>
                </a:lnTo>
                <a:cubicBezTo>
                  <a:pt y="320" x="3516"/>
                  <a:pt y="294" x="3530"/>
                  <a:pt y="280" x="3550"/>
                </a:cubicBezTo>
                <a:cubicBezTo>
                  <a:pt y="265" x="3570"/>
                  <a:pt y="258" x="3600"/>
                  <a:pt y="258" x="3642"/>
                </a:cubicBezTo>
                <a:cubicBezTo>
                  <a:pt y="258" x="3686"/>
                  <a:pt y="268" x="3719"/>
                  <a:pt y="288" x="3742"/>
                </a:cubicBezTo>
                <a:cubicBezTo>
                  <a:pt y="302" x="3758"/>
                  <a:pt y="327" x="3767"/>
                  <a:pt y="363" x="3767"/>
                </a:cubicBezTo>
                <a:cubicBezTo>
                  <a:pt y="367" x="3767"/>
                  <a:pt y="374" x="3766"/>
                  <a:pt y="386" x="3766"/>
                </a:cubicBezTo>
                <a:cubicBezTo>
                  <a:pt y="398" x="3733"/>
                  <a:pt y="408" x="3680"/>
                  <a:pt y="416" x="3609"/>
                </a:cubicBezTo>
                <a:cubicBezTo>
                  <a:pt y="421" x="3575"/>
                  <a:pt y="425" x="3548"/>
                  <a:pt y="430" x="3531"/>
                </a:cubicBezTo>
                <a:cubicBezTo>
                  <a:pt y="436" x="3508"/>
                  <a:pt y="446" x="3487"/>
                  <a:pt y="458" x="3468"/>
                </a:cubicBezTo>
                <a:cubicBezTo>
                  <a:pt y="471" x="3449"/>
                  <a:pt y="488" x="3434"/>
                  <a:pt y="509" x="3423"/>
                </a:cubicBezTo>
                <a:cubicBezTo>
                  <a:pt y="530" x="3411"/>
                  <a:pt y="553" x="3405"/>
                  <a:pt y="579" x="3405"/>
                </a:cubicBezTo>
                <a:cubicBezTo>
                  <a:pt y="622" x="3405"/>
                  <a:pt y="657" x="3421"/>
                  <a:pt y="685" x="3451"/>
                </a:cubicBezTo>
                <a:cubicBezTo>
                  <a:pt y="713" x="3482"/>
                  <a:pt y="727" x="3526"/>
                  <a:pt y="727" x="3583"/>
                </a:cubicBezTo>
                <a:cubicBezTo>
                  <a:pt y="727" x="3617"/>
                  <a:pt y="721" x="3649"/>
                  <a:pt y="710" x="3679"/>
                </a:cubicBezTo>
                <a:cubicBezTo>
                  <a:pt y="699" x="3710"/>
                  <a:pt y="679" x="3741"/>
                  <a:pt y="651" x="3773"/>
                </a:cubicBezTo>
                <a:cubicBezTo>
                  <a:pt y="676" x="3776"/>
                  <a:pt y="697" x="3782"/>
                  <a:pt y="715" x="3791"/>
                </a:cubicBezTo>
                <a:lnTo>
                  <a:pt y="715" x="3883"/>
                </a:lnTo>
                <a:cubicBezTo>
                  <a:pt y="695" x="3872"/>
                  <a:pt y="675" x="3864"/>
                  <a:pt y="653" x="3861"/>
                </a:cubicBezTo>
                <a:cubicBezTo>
                  <a:pt y="631" x="3857"/>
                  <a:pt y="580" x="3855"/>
                  <a:pt y="498" x="3855"/>
                </a:cubicBezTo>
                <a:lnTo>
                  <a:pt y="381" x="3855"/>
                </a:lnTo>
                <a:cubicBezTo>
                  <a:pt y="342" x="3855"/>
                  <a:pt y="315" x="3854"/>
                  <a:pt y="300" x="3851"/>
                </a:cubicBezTo>
                <a:cubicBezTo>
                  <a:pt y="276" x="3845"/>
                  <a:pt y="256" x="3836"/>
                  <a:pt y="240" x="3823"/>
                </a:cubicBezTo>
                <a:cubicBezTo>
                  <a:pt y="224" x="3810"/>
                  <a:pt y="211" x="3790"/>
                  <a:pt y="201" x="3762"/>
                </a:cubicBezTo>
                <a:cubicBezTo>
                  <a:pt y="190" x="3735"/>
                  <a:pt y="185" x="3699"/>
                  <a:pt y="185" x="3654"/>
                </a:cubicBezTo>
                <a:close/>
              </a:path>
            </a:pathLst>
          </a:custGeom>
          <a:solidFill>
            <a:schemeClr val="lt2"/>
          </a:solidFill>
          <a:ln w="19050" cap="flat">
            <a:solidFill>
              <a:schemeClr val="dk2"/>
            </a:solidFill>
            <a:prstDash val="solid"/>
            <a:round/>
            <a:headEnd w="med" len="med" type="none"/>
            <a:tailEnd w="med" len="med" type="none"/>
          </a:ln>
        </p:spPr>
      </p:sp>
      <p:pic>
        <p:nvPicPr>
          <p:cNvPr id="122" name="Shape 122"/>
          <p:cNvPicPr preferRelativeResize="0"/>
          <p:nvPr/>
        </p:nvPicPr>
        <p:blipFill>
          <a:blip r:embed="rId3"/>
          <a:stretch>
            <a:fillRect/>
          </a:stretch>
        </p:blipFill>
        <p:spPr>
          <a:xfrm>
            <a:off y="1153252" x="6960650"/>
            <a:ext cy="2702990" cx="1889475"/>
          </a:xfrm>
          <a:prstGeom prst="rect">
            <a:avLst/>
          </a:prstGeom>
          <a:noFill/>
          <a:ln>
            <a:noFill/>
          </a:ln>
        </p:spPr>
      </p:pic>
      <p:pic>
        <p:nvPicPr>
          <p:cNvPr id="123" name="Shape 123"/>
          <p:cNvPicPr preferRelativeResize="0"/>
          <p:nvPr/>
        </p:nvPicPr>
        <p:blipFill>
          <a:blip r:embed="rId4"/>
          <a:stretch>
            <a:fillRect/>
          </a:stretch>
        </p:blipFill>
        <p:spPr>
          <a:xfrm>
            <a:off y="3295350" x="6280112"/>
            <a:ext cy="1907699" cx="249840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0000"/>
        </a:solidFill>
      </p:bgPr>
    </p:bg>
    <p:spTree>
      <p:nvGrpSpPr>
        <p:cNvPr id="127" name="Shape 127"/>
        <p:cNvGrpSpPr/>
        <p:nvPr/>
      </p:nvGrpSpPr>
      <p:grpSpPr>
        <a:xfrm>
          <a:off y="0" x="0"/>
          <a:ext cy="0" cx="0"/>
          <a:chOff y="0" x="0"/>
          <a:chExt cy="0" cx="0"/>
        </a:xfrm>
      </p:grpSpPr>
      <p:sp>
        <p:nvSpPr>
          <p:cNvPr id="128" name="Shape 128"/>
          <p:cNvSpPr txBox="1"/>
          <p:nvPr>
            <p:ph idx="1" type="body"/>
          </p:nvPr>
        </p:nvSpPr>
        <p:spPr>
          <a:xfrm>
            <a:off y="1079875" x="78075"/>
            <a:ext cy="3254400" cx="7053000"/>
          </a:xfrm>
          <a:prstGeom prst="rect">
            <a:avLst/>
          </a:prstGeom>
        </p:spPr>
        <p:txBody>
          <a:bodyPr bIns="91425" rIns="91425" lIns="91425" tIns="91425" anchor="t" anchorCtr="0">
            <a:noAutofit/>
          </a:bodyPr>
          <a:lstStyle/>
          <a:p>
            <a:pPr rtl="0" lvl="0" indent="-285750" marL="457200">
              <a:lnSpc>
                <a:spcPct val="200000"/>
              </a:lnSpc>
              <a:buClr>
                <a:schemeClr val="dk2"/>
              </a:buClr>
              <a:buSzPct val="166666"/>
              <a:buFont typeface="Arial"/>
              <a:buChar char="•"/>
            </a:pPr>
            <a:r>
              <a:rPr b="1" sz="900" lang="en">
                <a:latin typeface="Crafty Girls"/>
                <a:ea typeface="Crafty Girls"/>
                <a:cs typeface="Crafty Girls"/>
                <a:sym typeface="Crafty Girls"/>
              </a:rPr>
              <a:t>Time period =  during early second temple period. </a:t>
            </a:r>
          </a:p>
          <a:p>
            <a:pPr rtl="0" lvl="0" indent="-285750" marL="457200">
              <a:lnSpc>
                <a:spcPct val="200000"/>
              </a:lnSpc>
              <a:buClr>
                <a:schemeClr val="dk2"/>
              </a:buClr>
              <a:buSzPct val="166666"/>
              <a:buFont typeface="Arial"/>
              <a:buChar char="•"/>
            </a:pPr>
            <a:r>
              <a:rPr b="1" sz="900" lang="en">
                <a:latin typeface="Crafty Girls"/>
                <a:ea typeface="Crafty Girls"/>
                <a:cs typeface="Crafty Girls"/>
                <a:sym typeface="Crafty Girls"/>
              </a:rPr>
              <a:t>Was composed of 120 great leaders.</a:t>
            </a:r>
          </a:p>
          <a:p>
            <a:pPr rtl="0" lvl="0" indent="-285750" marL="457200">
              <a:lnSpc>
                <a:spcPct val="200000"/>
              </a:lnSpc>
              <a:buClr>
                <a:schemeClr val="dk2"/>
              </a:buClr>
              <a:buSzPct val="166666"/>
              <a:buFont typeface="Arial"/>
              <a:buChar char="•"/>
            </a:pPr>
            <a:r>
              <a:rPr b="1" sz="900" lang="en">
                <a:latin typeface="Crafty Girls"/>
                <a:ea typeface="Crafty Girls"/>
                <a:cs typeface="Crafty Girls"/>
                <a:sym typeface="Crafty Girls"/>
              </a:rPr>
              <a:t>They were necessary for the survival of the jewish people because they were weaker spiritually. They also needed guidance because there were no more prophets. And they needed to pass the oral torah and their traditions down.</a:t>
            </a:r>
          </a:p>
          <a:p>
            <a:pPr rtl="0" lvl="0" indent="-285750" marL="457200">
              <a:lnSpc>
                <a:spcPct val="200000"/>
              </a:lnSpc>
              <a:buClr>
                <a:schemeClr val="dk2"/>
              </a:buClr>
              <a:buSzPct val="166666"/>
              <a:buFont typeface="Arial"/>
              <a:buChar char="•"/>
            </a:pPr>
            <a:r>
              <a:rPr b="1" sz="900" lang="en">
                <a:latin typeface="Crafty Girls"/>
                <a:ea typeface="Crafty Girls"/>
                <a:cs typeface="Crafty Girls"/>
                <a:sym typeface="Crafty Girls"/>
              </a:rPr>
              <a:t>Some of the leaders were prophets, including Ezra and Nehemiah, Mordechai, Zerubbabel, Haggai, Zechariah and Malachi.</a:t>
            </a:r>
          </a:p>
          <a:p>
            <a:pPr rtl="0" lvl="0" indent="-285750" marL="457200">
              <a:lnSpc>
                <a:spcPct val="200000"/>
              </a:lnSpc>
              <a:buClr>
                <a:schemeClr val="dk2"/>
              </a:buClr>
              <a:buSzPct val="166666"/>
              <a:buFont typeface="Arial"/>
              <a:buChar char="•"/>
            </a:pPr>
            <a:r>
              <a:rPr b="1" sz="900" lang="en">
                <a:latin typeface="Crafty Girls"/>
                <a:ea typeface="Crafty Girls"/>
                <a:cs typeface="Crafty Girls"/>
                <a:sym typeface="Crafty Girls"/>
              </a:rPr>
              <a:t> Some of the important things they did to help the jewish people was they sealed the scriptures, instituted prayers,    coordinated the jewish calendar, and established an educational system in the land of Israel. </a:t>
            </a:r>
          </a:p>
          <a:p>
            <a:pPr rtl="0" lvl="0" indent="-285750" marL="457200">
              <a:lnSpc>
                <a:spcPct val="200000"/>
              </a:lnSpc>
              <a:buClr>
                <a:schemeClr val="dk2"/>
              </a:buClr>
              <a:buSzPct val="166666"/>
              <a:buFont typeface="Arial"/>
              <a:buChar char="•"/>
            </a:pPr>
            <a:r>
              <a:rPr b="1" sz="900" lang="en">
                <a:latin typeface="Crafty Girls"/>
                <a:ea typeface="Crafty Girls"/>
                <a:cs typeface="Crafty Girls"/>
                <a:sym typeface="Crafty Girls"/>
              </a:rPr>
              <a:t>They brought two political results. The first one is the absence of a monarch of davidic ancestry. The second one is the strengthening of the office of the high priest. </a:t>
            </a:r>
          </a:p>
          <a:p>
            <a:r>
              <a:t/>
            </a:r>
          </a:p>
          <a:p>
            <a:r>
              <a:t/>
            </a:r>
          </a:p>
          <a:p>
            <a:pPr rtl="0" lvl="0">
              <a:lnSpc>
                <a:spcPct val="200000"/>
              </a:lnSpc>
              <a:buNone/>
            </a:pPr>
            <a:r>
              <a:rPr sz="900" lang="en">
                <a:latin typeface="Chewy"/>
                <a:ea typeface="Chewy"/>
                <a:cs typeface="Chewy"/>
                <a:sym typeface="Chewy"/>
              </a:rPr>
              <a:t>                       </a:t>
            </a:r>
          </a:p>
          <a:p>
            <a:r>
              <a:t/>
            </a:r>
          </a:p>
        </p:txBody>
      </p:sp>
      <p:sp>
        <p:nvSpPr>
          <p:cNvPr id="129" name="Shape 129"/>
          <p:cNvSpPr txBox="1"/>
          <p:nvPr>
            <p:ph type="title"/>
          </p:nvPr>
        </p:nvSpPr>
        <p:spPr>
          <a:xfrm flipH="1">
            <a:off y="501350" x="982349"/>
            <a:ext cy="837599" cx="7179300"/>
          </a:xfrm>
          <a:prstGeom prst="rect">
            <a:avLst/>
          </a:prstGeom>
          <a:solidFill>
            <a:srgbClr val="FF0000"/>
          </a:solidFill>
          <a:ln w="9525" cap="flat">
            <a:solidFill>
              <a:srgbClr val="65A8FF"/>
            </a:solidFill>
            <a:prstDash val="solid"/>
            <a:round/>
            <a:headEnd w="med" len="med" type="none"/>
            <a:tailEnd w="med" len="med" type="none"/>
          </a:ln>
        </p:spPr>
        <p:txBody>
          <a:bodyPr bIns="91425" rIns="91425" lIns="91425" tIns="91425" anchor="b" anchorCtr="0">
            <a:noAutofit/>
          </a:bodyPr>
          <a:lstStyle/>
          <a:p>
            <a:pPr algn="l" rtl="0" lvl="0">
              <a:buNone/>
            </a:pPr>
            <a:r>
              <a:rPr u="sng" b="0" lang="en" i="1"/>
              <a:t> </a:t>
            </a:r>
            <a:r>
              <a:rPr u="sng" b="0" lang="en" i="1">
                <a:latin typeface="Creepster"/>
                <a:ea typeface="Creepster"/>
                <a:cs typeface="Creepster"/>
                <a:sym typeface="Creepster"/>
              </a:rPr>
              <a:t>Anshei Knesset Hagedolah</a:t>
            </a:r>
          </a:p>
          <a:p>
            <a:pPr algn="l">
              <a:buNone/>
            </a:pPr>
            <a:r>
              <a:rPr b="0" lang="en" i="1">
                <a:latin typeface="Creepster"/>
                <a:ea typeface="Creepster"/>
                <a:cs typeface="Creepster"/>
                <a:sym typeface="Creepster"/>
              </a:rPr>
              <a:t>              BY:</a:t>
            </a:r>
            <a:r>
              <a:rPr b="0" sz="3000" lang="en" i="1">
                <a:latin typeface="Creepster"/>
                <a:ea typeface="Creepster"/>
                <a:cs typeface="Creepster"/>
                <a:sym typeface="Creepster"/>
              </a:rPr>
              <a:t>LAURIE SROUR</a:t>
            </a:r>
          </a:p>
        </p:txBody>
      </p:sp>
      <p:pic>
        <p:nvPicPr>
          <p:cNvPr id="130" name="Shape 130"/>
          <p:cNvPicPr preferRelativeResize="0"/>
          <p:nvPr/>
        </p:nvPicPr>
        <p:blipFill>
          <a:blip r:embed="rId3"/>
          <a:stretch>
            <a:fillRect/>
          </a:stretch>
        </p:blipFill>
        <p:spPr>
          <a:xfrm>
            <a:off y="4105649" x="5438692"/>
            <a:ext cy="1037849" cx="1905014"/>
          </a:xfrm>
          <a:prstGeom prst="rect">
            <a:avLst/>
          </a:prstGeom>
          <a:noFill/>
          <a:ln>
            <a:noFill/>
          </a:ln>
        </p:spPr>
      </p:pic>
      <p:pic>
        <p:nvPicPr>
          <p:cNvPr id="131" name="Shape 131"/>
          <p:cNvPicPr preferRelativeResize="0"/>
          <p:nvPr/>
        </p:nvPicPr>
        <p:blipFill>
          <a:blip r:embed="rId4"/>
          <a:stretch>
            <a:fillRect/>
          </a:stretch>
        </p:blipFill>
        <p:spPr>
          <a:xfrm>
            <a:off y="2628900" x="7363287"/>
            <a:ext cy="2514600" cx="1819275"/>
          </a:xfrm>
          <a:prstGeom prst="rect">
            <a:avLst/>
          </a:prstGeom>
          <a:noFill/>
          <a:ln>
            <a:noFill/>
          </a:ln>
        </p:spPr>
      </p:pic>
      <p:sp>
        <p:nvSpPr>
          <p:cNvPr id="132" name="Shape 132"/>
          <p:cNvSpPr txBox="1"/>
          <p:nvPr/>
        </p:nvSpPr>
        <p:spPr>
          <a:xfrm rot="1596057">
            <a:off y="894218" x="6372802"/>
            <a:ext cy="359023" cx="2996823"/>
          </a:xfrm>
          <a:prstGeom prst="rect">
            <a:avLst/>
          </a:prstGeom>
          <a:solidFill>
            <a:srgbClr val="FFFF00"/>
          </a:solidFill>
          <a:ln w="9525" cap="flat">
            <a:solidFill>
              <a:srgbClr val="003171"/>
            </a:solidFill>
            <a:prstDash val="solid"/>
            <a:round/>
            <a:headEnd w="med" len="med" type="none"/>
            <a:tailEnd w="med" len="med" type="none"/>
          </a:ln>
        </p:spPr>
        <p:txBody>
          <a:bodyPr bIns="91425" rIns="91425" lIns="91425" tIns="91425" anchor="t" anchorCtr="0">
            <a:noAutofit/>
          </a:bodyPr>
          <a:lstStyle/>
          <a:p>
            <a:pPr>
              <a:buNone/>
            </a:pPr>
            <a:r>
              <a:rPr sz="1800" lang="en">
                <a:latin typeface="Creepster"/>
                <a:ea typeface="Creepster"/>
                <a:cs typeface="Creepster"/>
                <a:sym typeface="Creepster"/>
              </a:rPr>
              <a:t>The Men of the Great Assembly</a:t>
            </a:r>
          </a:p>
        </p:txBody>
      </p:sp>
      <p:pic>
        <p:nvPicPr>
          <p:cNvPr id="133" name="Shape 133"/>
          <p:cNvPicPr preferRelativeResize="0"/>
          <p:nvPr/>
        </p:nvPicPr>
        <p:blipFill>
          <a:blip r:embed="rId5"/>
          <a:stretch>
            <a:fillRect/>
          </a:stretch>
        </p:blipFill>
        <p:spPr>
          <a:xfrm>
            <a:off y="4305900" x="4451600"/>
            <a:ext cy="837599" cx="96749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xmlns:r="http://schemas.openxmlformats.org/officeDocument/2006/relationships" name="wave">
  <a:themeElements>
    <a:clrScheme name="Custom 506">
      <a:dk1>
        <a:srgbClr val="000000"/>
      </a:dk1>
      <a:lt1>
        <a:srgbClr val="FFFFFF"/>
      </a:lt1>
      <a:dk2>
        <a:srgbClr val="00387E"/>
      </a:dk2>
      <a:lt2>
        <a:srgbClr val="C6DFFF"/>
      </a:lt2>
      <a:accent1>
        <a:srgbClr val="4F81BD"/>
      </a:accent1>
      <a:accent2>
        <a:srgbClr val="C0504D"/>
      </a:accent2>
      <a:accent3>
        <a:srgbClr val="9BBB59"/>
      </a:accent3>
      <a:accent4>
        <a:srgbClr val="8064A2"/>
      </a:accent4>
      <a:accent5>
        <a:srgbClr val="4BACC6"/>
      </a:accent5>
      <a:accent6>
        <a:srgbClr val="F79646"/>
      </a:accent6>
      <a:hlink>
        <a:srgbClr val="00387E"/>
      </a:hlink>
      <a:folHlink>
        <a:srgbClr val="969696"/>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